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80" r:id="rId2"/>
    <p:sldId id="286" r:id="rId3"/>
    <p:sldId id="287" r:id="rId4"/>
    <p:sldId id="289" r:id="rId5"/>
    <p:sldId id="290" r:id="rId6"/>
    <p:sldId id="288" r:id="rId7"/>
    <p:sldId id="276" r:id="rId8"/>
    <p:sldId id="291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6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41F356-4EE2-4DE1-A24F-CA0798B27DB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D055996-7E1C-4319-A647-F383D6863C8E}">
      <dgm:prSet phldrT="[Texte]"/>
      <dgm:spPr/>
      <dgm:t>
        <a:bodyPr/>
        <a:lstStyle/>
        <a:p>
          <a:r>
            <a:rPr lang="fr-FR" dirty="0" smtClean="0"/>
            <a:t>PHASE OBLIGATOIRE 1 DEC 2025</a:t>
          </a:r>
          <a:endParaRPr lang="fr-FR" dirty="0"/>
        </a:p>
      </dgm:t>
    </dgm:pt>
    <dgm:pt modelId="{E4272512-C8DE-4FA8-AE55-D224477357BE}" type="parTrans" cxnId="{C78CC1C5-767D-4D50-A262-A8F981CF4D05}">
      <dgm:prSet/>
      <dgm:spPr/>
      <dgm:t>
        <a:bodyPr/>
        <a:lstStyle/>
        <a:p>
          <a:endParaRPr lang="fr-FR"/>
        </a:p>
      </dgm:t>
    </dgm:pt>
    <dgm:pt modelId="{D7C618A3-334C-405F-920E-EE45BECBCF39}" type="sibTrans" cxnId="{C78CC1C5-767D-4D50-A262-A8F981CF4D05}">
      <dgm:prSet/>
      <dgm:spPr/>
      <dgm:t>
        <a:bodyPr/>
        <a:lstStyle/>
        <a:p>
          <a:endParaRPr lang="fr-FR"/>
        </a:p>
      </dgm:t>
    </dgm:pt>
    <dgm:pt modelId="{80A440AF-6529-4E31-B338-9242BC3EDCA9}">
      <dgm:prSet phldrT="[Texte]"/>
      <dgm:spPr/>
      <dgm:t>
        <a:bodyPr/>
        <a:lstStyle/>
        <a:p>
          <a:r>
            <a:rPr lang="fr-FR" dirty="0" smtClean="0"/>
            <a:t>PREOCCUPATIONS DES ENTREPRISES SOUMISES AU MINISTRE DES FINANCES LE 11 DEC 2025</a:t>
          </a:r>
          <a:endParaRPr lang="fr-FR" dirty="0"/>
        </a:p>
      </dgm:t>
    </dgm:pt>
    <dgm:pt modelId="{EC194D99-0333-4532-AFC4-9BFD435CEB3D}" type="parTrans" cxnId="{F2FA8B8A-ECE0-460F-B4A3-81170CF277F5}">
      <dgm:prSet/>
      <dgm:spPr/>
      <dgm:t>
        <a:bodyPr/>
        <a:lstStyle/>
        <a:p>
          <a:endParaRPr lang="fr-FR"/>
        </a:p>
      </dgm:t>
    </dgm:pt>
    <dgm:pt modelId="{8ACAFBDB-FB5F-476C-B1F9-7C9D151AAE9D}" type="sibTrans" cxnId="{F2FA8B8A-ECE0-460F-B4A3-81170CF277F5}">
      <dgm:prSet/>
      <dgm:spPr/>
      <dgm:t>
        <a:bodyPr/>
        <a:lstStyle/>
        <a:p>
          <a:endParaRPr lang="fr-FR"/>
        </a:p>
      </dgm:t>
    </dgm:pt>
    <dgm:pt modelId="{37217514-A3ED-47E6-A091-BCDEA2180D30}">
      <dgm:prSet phldrT="[Texte]"/>
      <dgm:spPr/>
      <dgm:t>
        <a:bodyPr/>
        <a:lstStyle/>
        <a:p>
          <a:r>
            <a:rPr lang="fr-FR" dirty="0" smtClean="0"/>
            <a:t>MISE EN PLACE COMMISSION MIXTE</a:t>
          </a:r>
          <a:endParaRPr lang="fr-FR" dirty="0"/>
        </a:p>
      </dgm:t>
    </dgm:pt>
    <dgm:pt modelId="{C4EC5EBB-DFEB-40C2-A2ED-D7C985A15845}" type="parTrans" cxnId="{B336841F-A3EB-42B3-B4E1-1CDFB39B503F}">
      <dgm:prSet/>
      <dgm:spPr/>
      <dgm:t>
        <a:bodyPr/>
        <a:lstStyle/>
        <a:p>
          <a:endParaRPr lang="fr-FR"/>
        </a:p>
      </dgm:t>
    </dgm:pt>
    <dgm:pt modelId="{49189188-EFDE-45C6-83A4-0FBA1E3BB252}" type="sibTrans" cxnId="{B336841F-A3EB-42B3-B4E1-1CDFB39B503F}">
      <dgm:prSet/>
      <dgm:spPr/>
      <dgm:t>
        <a:bodyPr/>
        <a:lstStyle/>
        <a:p>
          <a:endParaRPr lang="fr-FR"/>
        </a:p>
      </dgm:t>
    </dgm:pt>
    <dgm:pt modelId="{ECE61E3B-7342-4296-B318-011A146FA659}" type="pres">
      <dgm:prSet presAssocID="{8941F356-4EE2-4DE1-A24F-CA0798B27DB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670D186-55A1-4E01-8CA4-21A8AD99DB34}" type="pres">
      <dgm:prSet presAssocID="{3D055996-7E1C-4319-A647-F383D6863C8E}" presName="parentLin" presStyleCnt="0"/>
      <dgm:spPr/>
    </dgm:pt>
    <dgm:pt modelId="{246F97A0-74B4-45AA-A445-F7495E5FD6D8}" type="pres">
      <dgm:prSet presAssocID="{3D055996-7E1C-4319-A647-F383D6863C8E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D24280EE-04D7-423F-BCF3-D203E74B175F}" type="pres">
      <dgm:prSet presAssocID="{3D055996-7E1C-4319-A647-F383D6863C8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61CD1FD-FFEC-4CE1-8817-D08860EA32B4}" type="pres">
      <dgm:prSet presAssocID="{3D055996-7E1C-4319-A647-F383D6863C8E}" presName="negativeSpace" presStyleCnt="0"/>
      <dgm:spPr/>
    </dgm:pt>
    <dgm:pt modelId="{5D3ED8EB-E183-4B05-907F-59EB447D6B6C}" type="pres">
      <dgm:prSet presAssocID="{3D055996-7E1C-4319-A647-F383D6863C8E}" presName="childText" presStyleLbl="conFgAcc1" presStyleIdx="0" presStyleCnt="3">
        <dgm:presLayoutVars>
          <dgm:bulletEnabled val="1"/>
        </dgm:presLayoutVars>
      </dgm:prSet>
      <dgm:spPr/>
    </dgm:pt>
    <dgm:pt modelId="{C4197064-9D16-4A2F-9E20-5E481EE3BDF7}" type="pres">
      <dgm:prSet presAssocID="{D7C618A3-334C-405F-920E-EE45BECBCF39}" presName="spaceBetweenRectangles" presStyleCnt="0"/>
      <dgm:spPr/>
    </dgm:pt>
    <dgm:pt modelId="{4D242EB1-BC99-45DF-A835-17D2A145492E}" type="pres">
      <dgm:prSet presAssocID="{80A440AF-6529-4E31-B338-9242BC3EDCA9}" presName="parentLin" presStyleCnt="0"/>
      <dgm:spPr/>
    </dgm:pt>
    <dgm:pt modelId="{BE850272-A0D8-4BB3-BAD8-8E3A70940BA2}" type="pres">
      <dgm:prSet presAssocID="{80A440AF-6529-4E31-B338-9242BC3EDCA9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95DB8E0B-3D9E-4CFD-8729-10F9A43AD556}" type="pres">
      <dgm:prSet presAssocID="{80A440AF-6529-4E31-B338-9242BC3EDCA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C816416-2ACA-44A3-8FE3-421D57A8F8E1}" type="pres">
      <dgm:prSet presAssocID="{80A440AF-6529-4E31-B338-9242BC3EDCA9}" presName="negativeSpace" presStyleCnt="0"/>
      <dgm:spPr/>
    </dgm:pt>
    <dgm:pt modelId="{C46FFD8E-4AA6-4B65-B0D4-4586C3B37F9B}" type="pres">
      <dgm:prSet presAssocID="{80A440AF-6529-4E31-B338-9242BC3EDCA9}" presName="childText" presStyleLbl="conFgAcc1" presStyleIdx="1" presStyleCnt="3">
        <dgm:presLayoutVars>
          <dgm:bulletEnabled val="1"/>
        </dgm:presLayoutVars>
      </dgm:prSet>
      <dgm:spPr/>
    </dgm:pt>
    <dgm:pt modelId="{A5D9DC07-10FE-4065-91AB-3A9BFA536D6D}" type="pres">
      <dgm:prSet presAssocID="{8ACAFBDB-FB5F-476C-B1F9-7C9D151AAE9D}" presName="spaceBetweenRectangles" presStyleCnt="0"/>
      <dgm:spPr/>
    </dgm:pt>
    <dgm:pt modelId="{59F74751-274A-4332-84D2-D2673A9695A7}" type="pres">
      <dgm:prSet presAssocID="{37217514-A3ED-47E6-A091-BCDEA2180D30}" presName="parentLin" presStyleCnt="0"/>
      <dgm:spPr/>
    </dgm:pt>
    <dgm:pt modelId="{AFB5CC2D-9765-4E12-A76D-EAAFBAEBBAEB}" type="pres">
      <dgm:prSet presAssocID="{37217514-A3ED-47E6-A091-BCDEA2180D30}" presName="parentLeftMargin" presStyleLbl="node1" presStyleIdx="1" presStyleCnt="3"/>
      <dgm:spPr/>
      <dgm:t>
        <a:bodyPr/>
        <a:lstStyle/>
        <a:p>
          <a:endParaRPr lang="fr-FR"/>
        </a:p>
      </dgm:t>
    </dgm:pt>
    <dgm:pt modelId="{824231A3-00C5-41AD-B5B9-2CA3AA1508AA}" type="pres">
      <dgm:prSet presAssocID="{37217514-A3ED-47E6-A091-BCDEA2180D3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B4DE1B6-4607-4DB9-B46F-EA935D058EB0}" type="pres">
      <dgm:prSet presAssocID="{37217514-A3ED-47E6-A091-BCDEA2180D30}" presName="negativeSpace" presStyleCnt="0"/>
      <dgm:spPr/>
    </dgm:pt>
    <dgm:pt modelId="{36685DC6-C093-43E1-9AFD-AD8C00A4A86A}" type="pres">
      <dgm:prSet presAssocID="{37217514-A3ED-47E6-A091-BCDEA2180D3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1157E2E-2012-4AEB-9C2D-A831B99C9D5B}" type="presOf" srcId="{80A440AF-6529-4E31-B338-9242BC3EDCA9}" destId="{BE850272-A0D8-4BB3-BAD8-8E3A70940BA2}" srcOrd="0" destOrd="0" presId="urn:microsoft.com/office/officeart/2005/8/layout/list1"/>
    <dgm:cxn modelId="{B336841F-A3EB-42B3-B4E1-1CDFB39B503F}" srcId="{8941F356-4EE2-4DE1-A24F-CA0798B27DBF}" destId="{37217514-A3ED-47E6-A091-BCDEA2180D30}" srcOrd="2" destOrd="0" parTransId="{C4EC5EBB-DFEB-40C2-A2ED-D7C985A15845}" sibTransId="{49189188-EFDE-45C6-83A4-0FBA1E3BB252}"/>
    <dgm:cxn modelId="{562271EA-BF23-42E1-84B3-6AD471E73496}" type="presOf" srcId="{37217514-A3ED-47E6-A091-BCDEA2180D30}" destId="{AFB5CC2D-9765-4E12-A76D-EAAFBAEBBAEB}" srcOrd="0" destOrd="0" presId="urn:microsoft.com/office/officeart/2005/8/layout/list1"/>
    <dgm:cxn modelId="{985B0F52-60AF-4A44-89A6-BC5683D09EE1}" type="presOf" srcId="{80A440AF-6529-4E31-B338-9242BC3EDCA9}" destId="{95DB8E0B-3D9E-4CFD-8729-10F9A43AD556}" srcOrd="1" destOrd="0" presId="urn:microsoft.com/office/officeart/2005/8/layout/list1"/>
    <dgm:cxn modelId="{49AEE99C-C9C5-47E0-A51D-5D6B02F0CB5B}" type="presOf" srcId="{37217514-A3ED-47E6-A091-BCDEA2180D30}" destId="{824231A3-00C5-41AD-B5B9-2CA3AA1508AA}" srcOrd="1" destOrd="0" presId="urn:microsoft.com/office/officeart/2005/8/layout/list1"/>
    <dgm:cxn modelId="{E43A9210-3B77-497D-BE49-5EE62995BA51}" type="presOf" srcId="{8941F356-4EE2-4DE1-A24F-CA0798B27DBF}" destId="{ECE61E3B-7342-4296-B318-011A146FA659}" srcOrd="0" destOrd="0" presId="urn:microsoft.com/office/officeart/2005/8/layout/list1"/>
    <dgm:cxn modelId="{C78CC1C5-767D-4D50-A262-A8F981CF4D05}" srcId="{8941F356-4EE2-4DE1-A24F-CA0798B27DBF}" destId="{3D055996-7E1C-4319-A647-F383D6863C8E}" srcOrd="0" destOrd="0" parTransId="{E4272512-C8DE-4FA8-AE55-D224477357BE}" sibTransId="{D7C618A3-334C-405F-920E-EE45BECBCF39}"/>
    <dgm:cxn modelId="{1008FF4F-3606-4A08-B608-BC3C7B0A20DF}" type="presOf" srcId="{3D055996-7E1C-4319-A647-F383D6863C8E}" destId="{246F97A0-74B4-45AA-A445-F7495E5FD6D8}" srcOrd="0" destOrd="0" presId="urn:microsoft.com/office/officeart/2005/8/layout/list1"/>
    <dgm:cxn modelId="{280787A6-908B-4377-B6CF-8226A976B289}" type="presOf" srcId="{3D055996-7E1C-4319-A647-F383D6863C8E}" destId="{D24280EE-04D7-423F-BCF3-D203E74B175F}" srcOrd="1" destOrd="0" presId="urn:microsoft.com/office/officeart/2005/8/layout/list1"/>
    <dgm:cxn modelId="{F2FA8B8A-ECE0-460F-B4A3-81170CF277F5}" srcId="{8941F356-4EE2-4DE1-A24F-CA0798B27DBF}" destId="{80A440AF-6529-4E31-B338-9242BC3EDCA9}" srcOrd="1" destOrd="0" parTransId="{EC194D99-0333-4532-AFC4-9BFD435CEB3D}" sibTransId="{8ACAFBDB-FB5F-476C-B1F9-7C9D151AAE9D}"/>
    <dgm:cxn modelId="{1BA22A0A-81C9-4542-B87D-CCDAB7DF3FA3}" type="presParOf" srcId="{ECE61E3B-7342-4296-B318-011A146FA659}" destId="{C670D186-55A1-4E01-8CA4-21A8AD99DB34}" srcOrd="0" destOrd="0" presId="urn:microsoft.com/office/officeart/2005/8/layout/list1"/>
    <dgm:cxn modelId="{0C73019E-DCC3-48E3-AFAE-203BAF10DE87}" type="presParOf" srcId="{C670D186-55A1-4E01-8CA4-21A8AD99DB34}" destId="{246F97A0-74B4-45AA-A445-F7495E5FD6D8}" srcOrd="0" destOrd="0" presId="urn:microsoft.com/office/officeart/2005/8/layout/list1"/>
    <dgm:cxn modelId="{8CBB447E-ECB5-47FE-AC51-E057BB117F49}" type="presParOf" srcId="{C670D186-55A1-4E01-8CA4-21A8AD99DB34}" destId="{D24280EE-04D7-423F-BCF3-D203E74B175F}" srcOrd="1" destOrd="0" presId="urn:microsoft.com/office/officeart/2005/8/layout/list1"/>
    <dgm:cxn modelId="{103EA931-1DCD-4EAE-80DE-3BF1086391B5}" type="presParOf" srcId="{ECE61E3B-7342-4296-B318-011A146FA659}" destId="{B61CD1FD-FFEC-4CE1-8817-D08860EA32B4}" srcOrd="1" destOrd="0" presId="urn:microsoft.com/office/officeart/2005/8/layout/list1"/>
    <dgm:cxn modelId="{C5F7E68C-A9BA-41CA-9B77-C83778345E11}" type="presParOf" srcId="{ECE61E3B-7342-4296-B318-011A146FA659}" destId="{5D3ED8EB-E183-4B05-907F-59EB447D6B6C}" srcOrd="2" destOrd="0" presId="urn:microsoft.com/office/officeart/2005/8/layout/list1"/>
    <dgm:cxn modelId="{9A37FF95-2491-45F0-953C-0220CFF24DBD}" type="presParOf" srcId="{ECE61E3B-7342-4296-B318-011A146FA659}" destId="{C4197064-9D16-4A2F-9E20-5E481EE3BDF7}" srcOrd="3" destOrd="0" presId="urn:microsoft.com/office/officeart/2005/8/layout/list1"/>
    <dgm:cxn modelId="{160772C5-F251-40B6-BA90-BF7D37B74622}" type="presParOf" srcId="{ECE61E3B-7342-4296-B318-011A146FA659}" destId="{4D242EB1-BC99-45DF-A835-17D2A145492E}" srcOrd="4" destOrd="0" presId="urn:microsoft.com/office/officeart/2005/8/layout/list1"/>
    <dgm:cxn modelId="{241C0488-450B-4E96-8184-582F9772BBA0}" type="presParOf" srcId="{4D242EB1-BC99-45DF-A835-17D2A145492E}" destId="{BE850272-A0D8-4BB3-BAD8-8E3A70940BA2}" srcOrd="0" destOrd="0" presId="urn:microsoft.com/office/officeart/2005/8/layout/list1"/>
    <dgm:cxn modelId="{7555AE5E-B49D-4DA5-9606-20CD5FAE6191}" type="presParOf" srcId="{4D242EB1-BC99-45DF-A835-17D2A145492E}" destId="{95DB8E0B-3D9E-4CFD-8729-10F9A43AD556}" srcOrd="1" destOrd="0" presId="urn:microsoft.com/office/officeart/2005/8/layout/list1"/>
    <dgm:cxn modelId="{6126C2A0-D5F2-4E38-9A24-30B438D6699F}" type="presParOf" srcId="{ECE61E3B-7342-4296-B318-011A146FA659}" destId="{FC816416-2ACA-44A3-8FE3-421D57A8F8E1}" srcOrd="5" destOrd="0" presId="urn:microsoft.com/office/officeart/2005/8/layout/list1"/>
    <dgm:cxn modelId="{4A0232FA-2DE0-4C45-B42D-B2D931C31FB5}" type="presParOf" srcId="{ECE61E3B-7342-4296-B318-011A146FA659}" destId="{C46FFD8E-4AA6-4B65-B0D4-4586C3B37F9B}" srcOrd="6" destOrd="0" presId="urn:microsoft.com/office/officeart/2005/8/layout/list1"/>
    <dgm:cxn modelId="{4C890FA1-A6FF-4BAB-9C83-5009E4BB1ADB}" type="presParOf" srcId="{ECE61E3B-7342-4296-B318-011A146FA659}" destId="{A5D9DC07-10FE-4065-91AB-3A9BFA536D6D}" srcOrd="7" destOrd="0" presId="urn:microsoft.com/office/officeart/2005/8/layout/list1"/>
    <dgm:cxn modelId="{578CD784-FC38-4531-83C7-566F338D5B72}" type="presParOf" srcId="{ECE61E3B-7342-4296-B318-011A146FA659}" destId="{59F74751-274A-4332-84D2-D2673A9695A7}" srcOrd="8" destOrd="0" presId="urn:microsoft.com/office/officeart/2005/8/layout/list1"/>
    <dgm:cxn modelId="{72EB5C3D-1E96-406D-A014-3D275107032C}" type="presParOf" srcId="{59F74751-274A-4332-84D2-D2673A9695A7}" destId="{AFB5CC2D-9765-4E12-A76D-EAAFBAEBBAEB}" srcOrd="0" destOrd="0" presId="urn:microsoft.com/office/officeart/2005/8/layout/list1"/>
    <dgm:cxn modelId="{88C63A58-6DA3-4607-BBB6-DA9C22CEA83E}" type="presParOf" srcId="{59F74751-274A-4332-84D2-D2673A9695A7}" destId="{824231A3-00C5-41AD-B5B9-2CA3AA1508AA}" srcOrd="1" destOrd="0" presId="urn:microsoft.com/office/officeart/2005/8/layout/list1"/>
    <dgm:cxn modelId="{37B962DA-F78A-49A6-8844-34207D41CD4D}" type="presParOf" srcId="{ECE61E3B-7342-4296-B318-011A146FA659}" destId="{EB4DE1B6-4607-4DB9-B46F-EA935D058EB0}" srcOrd="9" destOrd="0" presId="urn:microsoft.com/office/officeart/2005/8/layout/list1"/>
    <dgm:cxn modelId="{CDED11C7-D3B8-476E-823F-FBC83C4B7AAC}" type="presParOf" srcId="{ECE61E3B-7342-4296-B318-011A146FA659}" destId="{36685DC6-C093-43E1-9AFD-AD8C00A4A86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C0F8EC-6A4A-45E1-A2D7-CB7384FE1F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04F1C08-1776-4C96-BA41-6260CB219909}">
      <dgm:prSet phldrT="[Texte]"/>
      <dgm:spPr/>
      <dgm:t>
        <a:bodyPr/>
        <a:lstStyle/>
        <a:p>
          <a:r>
            <a:rPr lang="fr-FR" dirty="0" smtClean="0"/>
            <a:t>PUBLIC</a:t>
          </a:r>
          <a:endParaRPr lang="fr-FR" dirty="0"/>
        </a:p>
      </dgm:t>
    </dgm:pt>
    <dgm:pt modelId="{DDACA989-3FB9-4619-BFEF-7DE3CD3EB7DB}" type="parTrans" cxnId="{D937F9D0-D0FA-439E-A73E-07F2E250B33D}">
      <dgm:prSet/>
      <dgm:spPr/>
      <dgm:t>
        <a:bodyPr/>
        <a:lstStyle/>
        <a:p>
          <a:endParaRPr lang="fr-FR"/>
        </a:p>
      </dgm:t>
    </dgm:pt>
    <dgm:pt modelId="{ED3D5AB4-2F54-4BAC-9C20-0D46FC6F2DFC}" type="sibTrans" cxnId="{D937F9D0-D0FA-439E-A73E-07F2E250B33D}">
      <dgm:prSet/>
      <dgm:spPr/>
      <dgm:t>
        <a:bodyPr/>
        <a:lstStyle/>
        <a:p>
          <a:endParaRPr lang="fr-FR"/>
        </a:p>
      </dgm:t>
    </dgm:pt>
    <dgm:pt modelId="{69AAF4C9-0FA5-4012-A6D1-3FBB3E4665AA}">
      <dgm:prSet phldrT="[Texte]"/>
      <dgm:spPr/>
      <dgm:t>
        <a:bodyPr/>
        <a:lstStyle/>
        <a:p>
          <a:r>
            <a:rPr lang="fr-FR" dirty="0" smtClean="0"/>
            <a:t>EXPERTS DGI</a:t>
          </a:r>
          <a:endParaRPr lang="fr-FR" dirty="0"/>
        </a:p>
      </dgm:t>
    </dgm:pt>
    <dgm:pt modelId="{788D9273-2C18-4A46-B7BE-470F2997FC62}" type="parTrans" cxnId="{7A4CB2C7-B96E-4850-9212-4CCC0F447CD6}">
      <dgm:prSet/>
      <dgm:spPr/>
      <dgm:t>
        <a:bodyPr/>
        <a:lstStyle/>
        <a:p>
          <a:endParaRPr lang="fr-FR"/>
        </a:p>
      </dgm:t>
    </dgm:pt>
    <dgm:pt modelId="{57CE0AD8-4E94-457C-879E-214416A388FE}" type="sibTrans" cxnId="{7A4CB2C7-B96E-4850-9212-4CCC0F447CD6}">
      <dgm:prSet/>
      <dgm:spPr/>
      <dgm:t>
        <a:bodyPr/>
        <a:lstStyle/>
        <a:p>
          <a:endParaRPr lang="fr-FR"/>
        </a:p>
      </dgm:t>
    </dgm:pt>
    <dgm:pt modelId="{3C8AC179-2948-4B69-8D05-E86DA814133D}">
      <dgm:prSet phldrT="[Texte]"/>
      <dgm:spPr/>
      <dgm:t>
        <a:bodyPr/>
        <a:lstStyle/>
        <a:p>
          <a:r>
            <a:rPr lang="fr-FR" dirty="0" smtClean="0"/>
            <a:t>PRIVE</a:t>
          </a:r>
          <a:endParaRPr lang="fr-FR" dirty="0"/>
        </a:p>
      </dgm:t>
    </dgm:pt>
    <dgm:pt modelId="{A9DFAB0F-59D8-43C6-BBD7-22C2DAD5E8B6}" type="parTrans" cxnId="{FD1C1ADE-5404-4FC6-A776-4F3DE2338564}">
      <dgm:prSet/>
      <dgm:spPr/>
      <dgm:t>
        <a:bodyPr/>
        <a:lstStyle/>
        <a:p>
          <a:endParaRPr lang="fr-FR"/>
        </a:p>
      </dgm:t>
    </dgm:pt>
    <dgm:pt modelId="{3D802D9D-CC06-4D0F-877B-82BFE5BC4C0C}" type="sibTrans" cxnId="{FD1C1ADE-5404-4FC6-A776-4F3DE2338564}">
      <dgm:prSet/>
      <dgm:spPr/>
      <dgm:t>
        <a:bodyPr/>
        <a:lstStyle/>
        <a:p>
          <a:endParaRPr lang="fr-FR"/>
        </a:p>
      </dgm:t>
    </dgm:pt>
    <dgm:pt modelId="{B514D0B8-C528-4E67-B8E7-5BEEFA676144}">
      <dgm:prSet phldrT="[Texte]"/>
      <dgm:spPr/>
      <dgm:t>
        <a:bodyPr/>
        <a:lstStyle/>
        <a:p>
          <a:r>
            <a:rPr lang="fr-FR" dirty="0" smtClean="0"/>
            <a:t>EXPERTS ENTREPRISES(</a:t>
          </a:r>
          <a:r>
            <a:rPr lang="fr-FR" dirty="0" err="1" smtClean="0"/>
            <a:t>distribution,pétrolier</a:t>
          </a:r>
          <a:r>
            <a:rPr lang="fr-FR" dirty="0" smtClean="0"/>
            <a:t>, </a:t>
          </a:r>
          <a:r>
            <a:rPr lang="fr-FR" dirty="0" err="1" smtClean="0"/>
            <a:t>télécommunication,industrie</a:t>
          </a:r>
          <a:r>
            <a:rPr lang="fr-FR" dirty="0" smtClean="0"/>
            <a:t>…)</a:t>
          </a:r>
          <a:endParaRPr lang="fr-FR" dirty="0"/>
        </a:p>
      </dgm:t>
    </dgm:pt>
    <dgm:pt modelId="{64AFF108-7B97-4B18-9869-098C0ACE07D6}" type="parTrans" cxnId="{A7D1A514-212B-4062-BF17-DEE9C52FD2AE}">
      <dgm:prSet/>
      <dgm:spPr/>
      <dgm:t>
        <a:bodyPr/>
        <a:lstStyle/>
        <a:p>
          <a:endParaRPr lang="fr-FR"/>
        </a:p>
      </dgm:t>
    </dgm:pt>
    <dgm:pt modelId="{0CFFBDF5-AAA1-43C2-B291-D44D03B3BC6C}" type="sibTrans" cxnId="{A7D1A514-212B-4062-BF17-DEE9C52FD2AE}">
      <dgm:prSet/>
      <dgm:spPr/>
      <dgm:t>
        <a:bodyPr/>
        <a:lstStyle/>
        <a:p>
          <a:endParaRPr lang="fr-FR"/>
        </a:p>
      </dgm:t>
    </dgm:pt>
    <dgm:pt modelId="{9958EF93-AABF-4570-AFFE-F74BEF5FBB31}">
      <dgm:prSet phldrT="[Texte]"/>
      <dgm:spPr/>
      <dgm:t>
        <a:bodyPr/>
        <a:lstStyle/>
        <a:p>
          <a:r>
            <a:rPr lang="fr-FR" dirty="0" smtClean="0"/>
            <a:t>EXPERTS CABINET MINISTRE</a:t>
          </a:r>
          <a:endParaRPr lang="fr-FR" dirty="0"/>
        </a:p>
      </dgm:t>
    </dgm:pt>
    <dgm:pt modelId="{E86D65A8-F1E6-416C-9341-091232C34C08}" type="parTrans" cxnId="{7A156214-EC48-4E22-A27D-BA842D1B39F1}">
      <dgm:prSet/>
      <dgm:spPr/>
      <dgm:t>
        <a:bodyPr/>
        <a:lstStyle/>
        <a:p>
          <a:endParaRPr lang="fr-FR"/>
        </a:p>
      </dgm:t>
    </dgm:pt>
    <dgm:pt modelId="{DA304171-F2EE-4423-A665-0CD1D6178A34}" type="sibTrans" cxnId="{7A156214-EC48-4E22-A27D-BA842D1B39F1}">
      <dgm:prSet/>
      <dgm:spPr/>
      <dgm:t>
        <a:bodyPr/>
        <a:lstStyle/>
        <a:p>
          <a:endParaRPr lang="fr-FR"/>
        </a:p>
      </dgm:t>
    </dgm:pt>
    <dgm:pt modelId="{4D21E8D1-FB1A-476B-B3F4-8FF24A01EB6E}">
      <dgm:prSet phldrT="[Texte]"/>
      <dgm:spPr/>
      <dgm:t>
        <a:bodyPr/>
        <a:lstStyle/>
        <a:p>
          <a:r>
            <a:rPr lang="fr-FR" dirty="0" smtClean="0"/>
            <a:t>EXPERTS PRESTATAIRE/ SITAX</a:t>
          </a:r>
          <a:endParaRPr lang="fr-FR" dirty="0"/>
        </a:p>
      </dgm:t>
    </dgm:pt>
    <dgm:pt modelId="{7E9FDAC4-AD95-4C61-8B3D-755975FA645D}" type="parTrans" cxnId="{8DBBB8B0-4862-4BB5-B0D2-90163B55CE18}">
      <dgm:prSet/>
      <dgm:spPr/>
      <dgm:t>
        <a:bodyPr/>
        <a:lstStyle/>
        <a:p>
          <a:endParaRPr lang="fr-FR"/>
        </a:p>
      </dgm:t>
    </dgm:pt>
    <dgm:pt modelId="{10A3475A-C0C9-4B99-A8F0-6011B8418E52}" type="sibTrans" cxnId="{8DBBB8B0-4862-4BB5-B0D2-90163B55CE18}">
      <dgm:prSet/>
      <dgm:spPr/>
      <dgm:t>
        <a:bodyPr/>
        <a:lstStyle/>
        <a:p>
          <a:endParaRPr lang="fr-FR"/>
        </a:p>
      </dgm:t>
    </dgm:pt>
    <dgm:pt modelId="{F2D17DE8-0EB7-47E3-BA2B-72316DE86546}">
      <dgm:prSet phldrT="[Texte]"/>
      <dgm:spPr/>
      <dgm:t>
        <a:bodyPr/>
        <a:lstStyle/>
        <a:p>
          <a:r>
            <a:rPr lang="fr-FR" dirty="0" smtClean="0"/>
            <a:t>EXPERTS ADMINISTRATION FEC</a:t>
          </a:r>
          <a:endParaRPr lang="fr-FR" dirty="0"/>
        </a:p>
      </dgm:t>
    </dgm:pt>
    <dgm:pt modelId="{F879BC07-C2CA-4404-B078-6449F55345A2}" type="parTrans" cxnId="{BFC9D0CE-0396-40D0-98B2-EF8D584A6A7A}">
      <dgm:prSet/>
      <dgm:spPr/>
      <dgm:t>
        <a:bodyPr/>
        <a:lstStyle/>
        <a:p>
          <a:endParaRPr lang="fr-FR"/>
        </a:p>
      </dgm:t>
    </dgm:pt>
    <dgm:pt modelId="{19B6F710-04CE-4F29-8FF8-7D0479593AD2}" type="sibTrans" cxnId="{BFC9D0CE-0396-40D0-98B2-EF8D584A6A7A}">
      <dgm:prSet/>
      <dgm:spPr/>
      <dgm:t>
        <a:bodyPr/>
        <a:lstStyle/>
        <a:p>
          <a:endParaRPr lang="fr-FR"/>
        </a:p>
      </dgm:t>
    </dgm:pt>
    <dgm:pt modelId="{1059BA13-572D-4C76-BA74-1F19229F8B8B}" type="pres">
      <dgm:prSet presAssocID="{71C0F8EC-6A4A-45E1-A2D7-CB7384FE1F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A3E2149-94E6-485E-83F5-F7828A39AF53}" type="pres">
      <dgm:prSet presAssocID="{B04F1C08-1776-4C96-BA41-6260CB21990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9636C1F-DC8A-4672-9CCE-6C4B5CF0EF1E}" type="pres">
      <dgm:prSet presAssocID="{B04F1C08-1776-4C96-BA41-6260CB21990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5E3C911-D7F3-45E4-9319-016102C7A804}" type="pres">
      <dgm:prSet presAssocID="{3C8AC179-2948-4B69-8D05-E86DA814133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7488A9-DFFA-44A3-BA3C-262B086C02A0}" type="pres">
      <dgm:prSet presAssocID="{3C8AC179-2948-4B69-8D05-E86DA814133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937F9D0-D0FA-439E-A73E-07F2E250B33D}" srcId="{71C0F8EC-6A4A-45E1-A2D7-CB7384FE1F1B}" destId="{B04F1C08-1776-4C96-BA41-6260CB219909}" srcOrd="0" destOrd="0" parTransId="{DDACA989-3FB9-4619-BFEF-7DE3CD3EB7DB}" sibTransId="{ED3D5AB4-2F54-4BAC-9C20-0D46FC6F2DFC}"/>
    <dgm:cxn modelId="{7E001848-7496-4768-8130-9EAB8DFFB55E}" type="presOf" srcId="{69AAF4C9-0FA5-4012-A6D1-3FBB3E4665AA}" destId="{99636C1F-DC8A-4672-9CCE-6C4B5CF0EF1E}" srcOrd="0" destOrd="0" presId="urn:microsoft.com/office/officeart/2005/8/layout/vList2"/>
    <dgm:cxn modelId="{7A156214-EC48-4E22-A27D-BA842D1B39F1}" srcId="{B04F1C08-1776-4C96-BA41-6260CB219909}" destId="{9958EF93-AABF-4570-AFFE-F74BEF5FBB31}" srcOrd="1" destOrd="0" parTransId="{E86D65A8-F1E6-416C-9341-091232C34C08}" sibTransId="{DA304171-F2EE-4423-A665-0CD1D6178A34}"/>
    <dgm:cxn modelId="{A7D1A514-212B-4062-BF17-DEE9C52FD2AE}" srcId="{3C8AC179-2948-4B69-8D05-E86DA814133D}" destId="{B514D0B8-C528-4E67-B8E7-5BEEFA676144}" srcOrd="0" destOrd="0" parTransId="{64AFF108-7B97-4B18-9869-098C0ACE07D6}" sibTransId="{0CFFBDF5-AAA1-43C2-B291-D44D03B3BC6C}"/>
    <dgm:cxn modelId="{6D52C328-78C5-4250-B7CB-86096926B800}" type="presOf" srcId="{B514D0B8-C528-4E67-B8E7-5BEEFA676144}" destId="{7C7488A9-DFFA-44A3-BA3C-262B086C02A0}" srcOrd="0" destOrd="0" presId="urn:microsoft.com/office/officeart/2005/8/layout/vList2"/>
    <dgm:cxn modelId="{BFC9D0CE-0396-40D0-98B2-EF8D584A6A7A}" srcId="{3C8AC179-2948-4B69-8D05-E86DA814133D}" destId="{F2D17DE8-0EB7-47E3-BA2B-72316DE86546}" srcOrd="1" destOrd="0" parTransId="{F879BC07-C2CA-4404-B078-6449F55345A2}" sibTransId="{19B6F710-04CE-4F29-8FF8-7D0479593AD2}"/>
    <dgm:cxn modelId="{0E459A20-C4F2-4D60-9A24-A0C9435052E7}" type="presOf" srcId="{B04F1C08-1776-4C96-BA41-6260CB219909}" destId="{9A3E2149-94E6-485E-83F5-F7828A39AF53}" srcOrd="0" destOrd="0" presId="urn:microsoft.com/office/officeart/2005/8/layout/vList2"/>
    <dgm:cxn modelId="{0CA6E425-709F-4019-BB9E-4BFC20DB7857}" type="presOf" srcId="{71C0F8EC-6A4A-45E1-A2D7-CB7384FE1F1B}" destId="{1059BA13-572D-4C76-BA74-1F19229F8B8B}" srcOrd="0" destOrd="0" presId="urn:microsoft.com/office/officeart/2005/8/layout/vList2"/>
    <dgm:cxn modelId="{FD1C1ADE-5404-4FC6-A776-4F3DE2338564}" srcId="{71C0F8EC-6A4A-45E1-A2D7-CB7384FE1F1B}" destId="{3C8AC179-2948-4B69-8D05-E86DA814133D}" srcOrd="1" destOrd="0" parTransId="{A9DFAB0F-59D8-43C6-BBD7-22C2DAD5E8B6}" sibTransId="{3D802D9D-CC06-4D0F-877B-82BFE5BC4C0C}"/>
    <dgm:cxn modelId="{8AF5202A-56A1-40BF-93D0-432A6F3765B3}" type="presOf" srcId="{9958EF93-AABF-4570-AFFE-F74BEF5FBB31}" destId="{99636C1F-DC8A-4672-9CCE-6C4B5CF0EF1E}" srcOrd="0" destOrd="1" presId="urn:microsoft.com/office/officeart/2005/8/layout/vList2"/>
    <dgm:cxn modelId="{8DBBB8B0-4862-4BB5-B0D2-90163B55CE18}" srcId="{B04F1C08-1776-4C96-BA41-6260CB219909}" destId="{4D21E8D1-FB1A-476B-B3F4-8FF24A01EB6E}" srcOrd="2" destOrd="0" parTransId="{7E9FDAC4-AD95-4C61-8B3D-755975FA645D}" sibTransId="{10A3475A-C0C9-4B99-A8F0-6011B8418E52}"/>
    <dgm:cxn modelId="{6D2639B1-7CB4-4DC6-B0FB-17CECE0D3F98}" type="presOf" srcId="{F2D17DE8-0EB7-47E3-BA2B-72316DE86546}" destId="{7C7488A9-DFFA-44A3-BA3C-262B086C02A0}" srcOrd="0" destOrd="1" presId="urn:microsoft.com/office/officeart/2005/8/layout/vList2"/>
    <dgm:cxn modelId="{7A4CB2C7-B96E-4850-9212-4CCC0F447CD6}" srcId="{B04F1C08-1776-4C96-BA41-6260CB219909}" destId="{69AAF4C9-0FA5-4012-A6D1-3FBB3E4665AA}" srcOrd="0" destOrd="0" parTransId="{788D9273-2C18-4A46-B7BE-470F2997FC62}" sibTransId="{57CE0AD8-4E94-457C-879E-214416A388FE}"/>
    <dgm:cxn modelId="{AF54317E-EB3E-4883-8F79-9CAA1CC7D981}" type="presOf" srcId="{4D21E8D1-FB1A-476B-B3F4-8FF24A01EB6E}" destId="{99636C1F-DC8A-4672-9CCE-6C4B5CF0EF1E}" srcOrd="0" destOrd="2" presId="urn:microsoft.com/office/officeart/2005/8/layout/vList2"/>
    <dgm:cxn modelId="{A25AD36E-E78C-4528-A8C9-F6422464FBED}" type="presOf" srcId="{3C8AC179-2948-4B69-8D05-E86DA814133D}" destId="{85E3C911-D7F3-45E4-9319-016102C7A804}" srcOrd="0" destOrd="0" presId="urn:microsoft.com/office/officeart/2005/8/layout/vList2"/>
    <dgm:cxn modelId="{1B273FB9-D098-44B8-B363-045CA85AC38D}" type="presParOf" srcId="{1059BA13-572D-4C76-BA74-1F19229F8B8B}" destId="{9A3E2149-94E6-485E-83F5-F7828A39AF53}" srcOrd="0" destOrd="0" presId="urn:microsoft.com/office/officeart/2005/8/layout/vList2"/>
    <dgm:cxn modelId="{9177D3B7-CBC2-412E-B7C5-27E3A2F555E3}" type="presParOf" srcId="{1059BA13-572D-4C76-BA74-1F19229F8B8B}" destId="{99636C1F-DC8A-4672-9CCE-6C4B5CF0EF1E}" srcOrd="1" destOrd="0" presId="urn:microsoft.com/office/officeart/2005/8/layout/vList2"/>
    <dgm:cxn modelId="{F8CF7611-ED74-4D4E-B16C-763928D7FBF3}" type="presParOf" srcId="{1059BA13-572D-4C76-BA74-1F19229F8B8B}" destId="{85E3C911-D7F3-45E4-9319-016102C7A804}" srcOrd="2" destOrd="0" presId="urn:microsoft.com/office/officeart/2005/8/layout/vList2"/>
    <dgm:cxn modelId="{7DF72CCD-1E15-479A-AC49-70436954407C}" type="presParOf" srcId="{1059BA13-572D-4C76-BA74-1F19229F8B8B}" destId="{7C7488A9-DFFA-44A3-BA3C-262B086C02A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A59E3D-0C80-48B9-AF5C-2F1BCF4B3D6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AF60FA75-8BB7-4D9E-8D6B-2F09F336C580}">
      <dgm:prSet phldrT="[Texte]"/>
      <dgm:spPr/>
      <dgm:t>
        <a:bodyPr/>
        <a:lstStyle/>
        <a:p>
          <a:r>
            <a:rPr lang="fr-FR" dirty="0" smtClean="0"/>
            <a:t>19 </a:t>
          </a:r>
          <a:r>
            <a:rPr lang="fr-FR" dirty="0" err="1" smtClean="0"/>
            <a:t>déc</a:t>
          </a:r>
          <a:endParaRPr lang="fr-FR" dirty="0"/>
        </a:p>
      </dgm:t>
    </dgm:pt>
    <dgm:pt modelId="{B91B241E-8FE1-4D3A-A921-ABEDC561E5A8}" type="parTrans" cxnId="{2B3E0DF8-F574-4B6B-AAE7-B1AB6311F828}">
      <dgm:prSet/>
      <dgm:spPr/>
      <dgm:t>
        <a:bodyPr/>
        <a:lstStyle/>
        <a:p>
          <a:endParaRPr lang="fr-FR"/>
        </a:p>
      </dgm:t>
    </dgm:pt>
    <dgm:pt modelId="{28491CC0-D0F9-46A5-8B6F-BCD7BBDB6ED9}" type="sibTrans" cxnId="{2B3E0DF8-F574-4B6B-AAE7-B1AB6311F828}">
      <dgm:prSet/>
      <dgm:spPr/>
      <dgm:t>
        <a:bodyPr/>
        <a:lstStyle/>
        <a:p>
          <a:endParaRPr lang="fr-FR"/>
        </a:p>
      </dgm:t>
    </dgm:pt>
    <dgm:pt modelId="{568397A2-39CF-4F19-90BA-E8566E4F2BA9}">
      <dgm:prSet phldrT="[Texte]"/>
      <dgm:spPr/>
      <dgm:t>
        <a:bodyPr/>
        <a:lstStyle/>
        <a:p>
          <a:r>
            <a:rPr lang="fr-FR" dirty="0" smtClean="0"/>
            <a:t>22 </a:t>
          </a:r>
          <a:r>
            <a:rPr lang="fr-FR" dirty="0" err="1" smtClean="0"/>
            <a:t>déc</a:t>
          </a:r>
          <a:endParaRPr lang="fr-FR" dirty="0"/>
        </a:p>
      </dgm:t>
    </dgm:pt>
    <dgm:pt modelId="{A34B9E69-3E51-4274-833A-1E22E03FE9A8}" type="parTrans" cxnId="{23228620-84C7-46B0-A5A6-B25D3151F08A}">
      <dgm:prSet/>
      <dgm:spPr/>
      <dgm:t>
        <a:bodyPr/>
        <a:lstStyle/>
        <a:p>
          <a:endParaRPr lang="fr-FR"/>
        </a:p>
      </dgm:t>
    </dgm:pt>
    <dgm:pt modelId="{9EB9B441-64A7-45E6-A744-CCBFC2D0E541}" type="sibTrans" cxnId="{23228620-84C7-46B0-A5A6-B25D3151F08A}">
      <dgm:prSet/>
      <dgm:spPr/>
      <dgm:t>
        <a:bodyPr/>
        <a:lstStyle/>
        <a:p>
          <a:endParaRPr lang="fr-FR"/>
        </a:p>
      </dgm:t>
    </dgm:pt>
    <dgm:pt modelId="{94ED205C-5C8B-460F-9DF3-1129AC9D7329}">
      <dgm:prSet phldrT="[Texte]"/>
      <dgm:spPr/>
      <dgm:t>
        <a:bodyPr/>
        <a:lstStyle/>
        <a:p>
          <a:r>
            <a:rPr lang="fr-FR" dirty="0" smtClean="0"/>
            <a:t>23 </a:t>
          </a:r>
          <a:r>
            <a:rPr lang="fr-FR" dirty="0" err="1" smtClean="0"/>
            <a:t>déc</a:t>
          </a:r>
          <a:endParaRPr lang="fr-FR" dirty="0"/>
        </a:p>
      </dgm:t>
    </dgm:pt>
    <dgm:pt modelId="{80898688-61B0-4496-A11C-9B4D85E7FB22}" type="parTrans" cxnId="{485E3381-587E-4D21-A49A-58AC246029C4}">
      <dgm:prSet/>
      <dgm:spPr/>
      <dgm:t>
        <a:bodyPr/>
        <a:lstStyle/>
        <a:p>
          <a:endParaRPr lang="fr-FR"/>
        </a:p>
      </dgm:t>
    </dgm:pt>
    <dgm:pt modelId="{659B76C4-4EE1-4183-9BF7-123129CF3B09}" type="sibTrans" cxnId="{485E3381-587E-4D21-A49A-58AC246029C4}">
      <dgm:prSet/>
      <dgm:spPr/>
      <dgm:t>
        <a:bodyPr/>
        <a:lstStyle/>
        <a:p>
          <a:endParaRPr lang="fr-FR"/>
        </a:p>
      </dgm:t>
    </dgm:pt>
    <dgm:pt modelId="{414C134D-4958-425B-96B2-66378D677FD4}">
      <dgm:prSet/>
      <dgm:spPr/>
      <dgm:t>
        <a:bodyPr/>
        <a:lstStyle/>
        <a:p>
          <a:r>
            <a:rPr lang="fr-FR" dirty="0" smtClean="0"/>
            <a:t>26 </a:t>
          </a:r>
          <a:r>
            <a:rPr lang="fr-FR" dirty="0" err="1" smtClean="0"/>
            <a:t>déc</a:t>
          </a:r>
          <a:endParaRPr lang="fr-FR" dirty="0"/>
        </a:p>
      </dgm:t>
    </dgm:pt>
    <dgm:pt modelId="{6CFB3A87-DEE2-45DA-AA2F-917ABC99D49A}" type="parTrans" cxnId="{DDEDDF10-EE6F-4503-B677-96DB3CFAC82B}">
      <dgm:prSet/>
      <dgm:spPr/>
      <dgm:t>
        <a:bodyPr/>
        <a:lstStyle/>
        <a:p>
          <a:endParaRPr lang="fr-FR"/>
        </a:p>
      </dgm:t>
    </dgm:pt>
    <dgm:pt modelId="{C1758A7E-7404-4F8D-A6F9-E0D37EC9B4D4}" type="sibTrans" cxnId="{DDEDDF10-EE6F-4503-B677-96DB3CFAC82B}">
      <dgm:prSet/>
      <dgm:spPr/>
      <dgm:t>
        <a:bodyPr/>
        <a:lstStyle/>
        <a:p>
          <a:endParaRPr lang="fr-FR"/>
        </a:p>
      </dgm:t>
    </dgm:pt>
    <dgm:pt modelId="{0194E8E2-BB87-4A13-9322-838564A4B9D8}">
      <dgm:prSet/>
      <dgm:spPr/>
      <dgm:t>
        <a:bodyPr/>
        <a:lstStyle/>
        <a:p>
          <a:endParaRPr lang="fr-FR"/>
        </a:p>
      </dgm:t>
    </dgm:pt>
    <dgm:pt modelId="{9C0480BF-7E32-4490-A7FF-4E109E70575C}" type="parTrans" cxnId="{DB196ED2-8E1E-48DA-9B1A-2E868925DFD4}">
      <dgm:prSet/>
      <dgm:spPr/>
      <dgm:t>
        <a:bodyPr/>
        <a:lstStyle/>
        <a:p>
          <a:endParaRPr lang="fr-FR"/>
        </a:p>
      </dgm:t>
    </dgm:pt>
    <dgm:pt modelId="{AC471A7C-FBD9-4D69-A93C-9386FD192512}" type="sibTrans" cxnId="{DB196ED2-8E1E-48DA-9B1A-2E868925DFD4}">
      <dgm:prSet/>
      <dgm:spPr/>
      <dgm:t>
        <a:bodyPr/>
        <a:lstStyle/>
        <a:p>
          <a:endParaRPr lang="fr-FR"/>
        </a:p>
      </dgm:t>
    </dgm:pt>
    <dgm:pt modelId="{3CE066B2-9325-4677-A0C5-079565D02941}" type="pres">
      <dgm:prSet presAssocID="{B9A59E3D-0C80-48B9-AF5C-2F1BCF4B3D6E}" presName="arrowDiagram" presStyleCnt="0">
        <dgm:presLayoutVars>
          <dgm:chMax val="5"/>
          <dgm:dir/>
          <dgm:resizeHandles val="exact"/>
        </dgm:presLayoutVars>
      </dgm:prSet>
      <dgm:spPr/>
    </dgm:pt>
    <dgm:pt modelId="{19A93669-2537-4430-8B23-5F1C6E67894B}" type="pres">
      <dgm:prSet presAssocID="{B9A59E3D-0C80-48B9-AF5C-2F1BCF4B3D6E}" presName="arrow" presStyleLbl="bgShp" presStyleIdx="0" presStyleCnt="1" custScaleX="128633"/>
      <dgm:spPr/>
    </dgm:pt>
    <dgm:pt modelId="{8633FD40-6AFA-474F-B9D8-46EDE4ADBFF5}" type="pres">
      <dgm:prSet presAssocID="{B9A59E3D-0C80-48B9-AF5C-2F1BCF4B3D6E}" presName="arrowDiagram5" presStyleCnt="0"/>
      <dgm:spPr/>
    </dgm:pt>
    <dgm:pt modelId="{BB1F8210-448E-4F56-A995-55A6A6DC25AC}" type="pres">
      <dgm:prSet presAssocID="{AF60FA75-8BB7-4D9E-8D6B-2F09F336C580}" presName="bullet5a" presStyleLbl="node1" presStyleIdx="0" presStyleCnt="5"/>
      <dgm:spPr/>
    </dgm:pt>
    <dgm:pt modelId="{CBEEC0E8-91E8-4C3E-949C-9C775E917EAA}" type="pres">
      <dgm:prSet presAssocID="{AF60FA75-8BB7-4D9E-8D6B-2F09F336C580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657CB3C-0E48-479D-87FE-FAEAAA5510E1}" type="pres">
      <dgm:prSet presAssocID="{568397A2-39CF-4F19-90BA-E8566E4F2BA9}" presName="bullet5b" presStyleLbl="node1" presStyleIdx="1" presStyleCnt="5"/>
      <dgm:spPr/>
    </dgm:pt>
    <dgm:pt modelId="{B4E4767B-EE04-4C7E-8C52-D902FD8FF26D}" type="pres">
      <dgm:prSet presAssocID="{568397A2-39CF-4F19-90BA-E8566E4F2BA9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40E4606-3D1E-4D80-BE60-EF9E7DAF8B3F}" type="pres">
      <dgm:prSet presAssocID="{94ED205C-5C8B-460F-9DF3-1129AC9D7329}" presName="bullet5c" presStyleLbl="node1" presStyleIdx="2" presStyleCnt="5"/>
      <dgm:spPr/>
    </dgm:pt>
    <dgm:pt modelId="{AF3F4664-C8B6-41C2-B565-6EF5E4B63F3C}" type="pres">
      <dgm:prSet presAssocID="{94ED205C-5C8B-460F-9DF3-1129AC9D7329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4E27E8A-5FC7-4D3F-96BA-8FE8323FD05E}" type="pres">
      <dgm:prSet presAssocID="{414C134D-4958-425B-96B2-66378D677FD4}" presName="bullet5d" presStyleLbl="node1" presStyleIdx="3" presStyleCnt="5"/>
      <dgm:spPr/>
    </dgm:pt>
    <dgm:pt modelId="{7DEECEB7-C086-440C-8311-40327E170D05}" type="pres">
      <dgm:prSet presAssocID="{414C134D-4958-425B-96B2-66378D677FD4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512FF7C-2DF1-47A3-B94F-5805482B3C59}" type="pres">
      <dgm:prSet presAssocID="{0194E8E2-BB87-4A13-9322-838564A4B9D8}" presName="bullet5e" presStyleLbl="node1" presStyleIdx="4" presStyleCnt="5" custFlipHor="1" custScaleX="6329" custScaleY="111814"/>
      <dgm:spPr/>
    </dgm:pt>
    <dgm:pt modelId="{197BD3AB-C7AD-4B1D-AE0A-E1FF74E149AB}" type="pres">
      <dgm:prSet presAssocID="{0194E8E2-BB87-4A13-9322-838564A4B9D8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3228620-84C7-46B0-A5A6-B25D3151F08A}" srcId="{B9A59E3D-0C80-48B9-AF5C-2F1BCF4B3D6E}" destId="{568397A2-39CF-4F19-90BA-E8566E4F2BA9}" srcOrd="1" destOrd="0" parTransId="{A34B9E69-3E51-4274-833A-1E22E03FE9A8}" sibTransId="{9EB9B441-64A7-45E6-A744-CCBFC2D0E541}"/>
    <dgm:cxn modelId="{B59C6B3B-682F-441E-BB9F-CF20734D2FF5}" type="presOf" srcId="{568397A2-39CF-4F19-90BA-E8566E4F2BA9}" destId="{B4E4767B-EE04-4C7E-8C52-D902FD8FF26D}" srcOrd="0" destOrd="0" presId="urn:microsoft.com/office/officeart/2005/8/layout/arrow2"/>
    <dgm:cxn modelId="{BAD90552-D397-4397-BD24-3B36F6D876BA}" type="presOf" srcId="{0194E8E2-BB87-4A13-9322-838564A4B9D8}" destId="{197BD3AB-C7AD-4B1D-AE0A-E1FF74E149AB}" srcOrd="0" destOrd="0" presId="urn:microsoft.com/office/officeart/2005/8/layout/arrow2"/>
    <dgm:cxn modelId="{DB196ED2-8E1E-48DA-9B1A-2E868925DFD4}" srcId="{B9A59E3D-0C80-48B9-AF5C-2F1BCF4B3D6E}" destId="{0194E8E2-BB87-4A13-9322-838564A4B9D8}" srcOrd="4" destOrd="0" parTransId="{9C0480BF-7E32-4490-A7FF-4E109E70575C}" sibTransId="{AC471A7C-FBD9-4D69-A93C-9386FD192512}"/>
    <dgm:cxn modelId="{F35D5BE1-CF36-4568-8367-BF4EC15AC365}" type="presOf" srcId="{B9A59E3D-0C80-48B9-AF5C-2F1BCF4B3D6E}" destId="{3CE066B2-9325-4677-A0C5-079565D02941}" srcOrd="0" destOrd="0" presId="urn:microsoft.com/office/officeart/2005/8/layout/arrow2"/>
    <dgm:cxn modelId="{55BA3A7B-6443-44C4-9CD9-B0A5C9FC9593}" type="presOf" srcId="{414C134D-4958-425B-96B2-66378D677FD4}" destId="{7DEECEB7-C086-440C-8311-40327E170D05}" srcOrd="0" destOrd="0" presId="urn:microsoft.com/office/officeart/2005/8/layout/arrow2"/>
    <dgm:cxn modelId="{4070B214-6067-40DA-9D89-335B8B43FEA3}" type="presOf" srcId="{AF60FA75-8BB7-4D9E-8D6B-2F09F336C580}" destId="{CBEEC0E8-91E8-4C3E-949C-9C775E917EAA}" srcOrd="0" destOrd="0" presId="urn:microsoft.com/office/officeart/2005/8/layout/arrow2"/>
    <dgm:cxn modelId="{2B3E0DF8-F574-4B6B-AAE7-B1AB6311F828}" srcId="{B9A59E3D-0C80-48B9-AF5C-2F1BCF4B3D6E}" destId="{AF60FA75-8BB7-4D9E-8D6B-2F09F336C580}" srcOrd="0" destOrd="0" parTransId="{B91B241E-8FE1-4D3A-A921-ABEDC561E5A8}" sibTransId="{28491CC0-D0F9-46A5-8B6F-BCD7BBDB6ED9}"/>
    <dgm:cxn modelId="{DDEDDF10-EE6F-4503-B677-96DB3CFAC82B}" srcId="{B9A59E3D-0C80-48B9-AF5C-2F1BCF4B3D6E}" destId="{414C134D-4958-425B-96B2-66378D677FD4}" srcOrd="3" destOrd="0" parTransId="{6CFB3A87-DEE2-45DA-AA2F-917ABC99D49A}" sibTransId="{C1758A7E-7404-4F8D-A6F9-E0D37EC9B4D4}"/>
    <dgm:cxn modelId="{E240F640-006A-4AE2-9D15-F62610751326}" type="presOf" srcId="{94ED205C-5C8B-460F-9DF3-1129AC9D7329}" destId="{AF3F4664-C8B6-41C2-B565-6EF5E4B63F3C}" srcOrd="0" destOrd="0" presId="urn:microsoft.com/office/officeart/2005/8/layout/arrow2"/>
    <dgm:cxn modelId="{485E3381-587E-4D21-A49A-58AC246029C4}" srcId="{B9A59E3D-0C80-48B9-AF5C-2F1BCF4B3D6E}" destId="{94ED205C-5C8B-460F-9DF3-1129AC9D7329}" srcOrd="2" destOrd="0" parTransId="{80898688-61B0-4496-A11C-9B4D85E7FB22}" sibTransId="{659B76C4-4EE1-4183-9BF7-123129CF3B09}"/>
    <dgm:cxn modelId="{5B8F300B-082B-4C39-BE6D-C80791197340}" type="presParOf" srcId="{3CE066B2-9325-4677-A0C5-079565D02941}" destId="{19A93669-2537-4430-8B23-5F1C6E67894B}" srcOrd="0" destOrd="0" presId="urn:microsoft.com/office/officeart/2005/8/layout/arrow2"/>
    <dgm:cxn modelId="{3BD5ABFF-485C-4EFB-866E-25C73C123944}" type="presParOf" srcId="{3CE066B2-9325-4677-A0C5-079565D02941}" destId="{8633FD40-6AFA-474F-B9D8-46EDE4ADBFF5}" srcOrd="1" destOrd="0" presId="urn:microsoft.com/office/officeart/2005/8/layout/arrow2"/>
    <dgm:cxn modelId="{9D1EF4E6-ADC0-4874-AA12-612D6A5D88C8}" type="presParOf" srcId="{8633FD40-6AFA-474F-B9D8-46EDE4ADBFF5}" destId="{BB1F8210-448E-4F56-A995-55A6A6DC25AC}" srcOrd="0" destOrd="0" presId="urn:microsoft.com/office/officeart/2005/8/layout/arrow2"/>
    <dgm:cxn modelId="{07F7D821-BCD7-417F-80A7-CF1ED7A3E658}" type="presParOf" srcId="{8633FD40-6AFA-474F-B9D8-46EDE4ADBFF5}" destId="{CBEEC0E8-91E8-4C3E-949C-9C775E917EAA}" srcOrd="1" destOrd="0" presId="urn:microsoft.com/office/officeart/2005/8/layout/arrow2"/>
    <dgm:cxn modelId="{DD5272CE-9211-4FEB-83E8-8A74CC85099B}" type="presParOf" srcId="{8633FD40-6AFA-474F-B9D8-46EDE4ADBFF5}" destId="{7657CB3C-0E48-479D-87FE-FAEAAA5510E1}" srcOrd="2" destOrd="0" presId="urn:microsoft.com/office/officeart/2005/8/layout/arrow2"/>
    <dgm:cxn modelId="{C609D345-9A78-4347-9512-1709264340ED}" type="presParOf" srcId="{8633FD40-6AFA-474F-B9D8-46EDE4ADBFF5}" destId="{B4E4767B-EE04-4C7E-8C52-D902FD8FF26D}" srcOrd="3" destOrd="0" presId="urn:microsoft.com/office/officeart/2005/8/layout/arrow2"/>
    <dgm:cxn modelId="{79BAF0E5-E800-4616-A9CD-197EA733F9B4}" type="presParOf" srcId="{8633FD40-6AFA-474F-B9D8-46EDE4ADBFF5}" destId="{240E4606-3D1E-4D80-BE60-EF9E7DAF8B3F}" srcOrd="4" destOrd="0" presId="urn:microsoft.com/office/officeart/2005/8/layout/arrow2"/>
    <dgm:cxn modelId="{42F9F45D-CD55-437F-85CA-9FCA0CC02B7F}" type="presParOf" srcId="{8633FD40-6AFA-474F-B9D8-46EDE4ADBFF5}" destId="{AF3F4664-C8B6-41C2-B565-6EF5E4B63F3C}" srcOrd="5" destOrd="0" presId="urn:microsoft.com/office/officeart/2005/8/layout/arrow2"/>
    <dgm:cxn modelId="{A39F850E-0DC9-429C-ABE7-DE3FB209D64D}" type="presParOf" srcId="{8633FD40-6AFA-474F-B9D8-46EDE4ADBFF5}" destId="{44E27E8A-5FC7-4D3F-96BA-8FE8323FD05E}" srcOrd="6" destOrd="0" presId="urn:microsoft.com/office/officeart/2005/8/layout/arrow2"/>
    <dgm:cxn modelId="{7DA70FE3-B3FA-4709-9298-45878B8D2A40}" type="presParOf" srcId="{8633FD40-6AFA-474F-B9D8-46EDE4ADBFF5}" destId="{7DEECEB7-C086-440C-8311-40327E170D05}" srcOrd="7" destOrd="0" presId="urn:microsoft.com/office/officeart/2005/8/layout/arrow2"/>
    <dgm:cxn modelId="{6FC3EFA0-13E2-4BC2-9CFB-2E8D135F113A}" type="presParOf" srcId="{8633FD40-6AFA-474F-B9D8-46EDE4ADBFF5}" destId="{3512FF7C-2DF1-47A3-B94F-5805482B3C59}" srcOrd="8" destOrd="0" presId="urn:microsoft.com/office/officeart/2005/8/layout/arrow2"/>
    <dgm:cxn modelId="{CA4D7091-3853-417D-8F2F-7C6AAA773995}" type="presParOf" srcId="{8633FD40-6AFA-474F-B9D8-46EDE4ADBFF5}" destId="{197BD3AB-C7AD-4B1D-AE0A-E1FF74E149A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8EDED2-1228-4578-BCC6-95D8F3CB94CC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7A4B3F67-484E-46AF-8014-9FF88C95504F}">
      <dgm:prSet phldrT="[Texte]"/>
      <dgm:spPr/>
      <dgm:t>
        <a:bodyPr/>
        <a:lstStyle/>
        <a:p>
          <a:r>
            <a:rPr lang="fr-FR" dirty="0" smtClean="0"/>
            <a:t>20 jan</a:t>
          </a:r>
          <a:endParaRPr lang="fr-FR" dirty="0"/>
        </a:p>
      </dgm:t>
    </dgm:pt>
    <dgm:pt modelId="{AB0A069E-D81A-4940-AD2D-946E41EEA880}" type="parTrans" cxnId="{D3B15DD0-EA42-477B-9695-C76120067E60}">
      <dgm:prSet/>
      <dgm:spPr/>
      <dgm:t>
        <a:bodyPr/>
        <a:lstStyle/>
        <a:p>
          <a:endParaRPr lang="fr-FR"/>
        </a:p>
      </dgm:t>
    </dgm:pt>
    <dgm:pt modelId="{75EEC05C-50FB-479C-A2BC-E7B0242401E7}" type="sibTrans" cxnId="{D3B15DD0-EA42-477B-9695-C76120067E60}">
      <dgm:prSet/>
      <dgm:spPr/>
      <dgm:t>
        <a:bodyPr/>
        <a:lstStyle/>
        <a:p>
          <a:endParaRPr lang="fr-FR"/>
        </a:p>
      </dgm:t>
    </dgm:pt>
    <dgm:pt modelId="{03579B80-38D4-49D1-B2E5-561E3D3A6AD4}">
      <dgm:prSet phldrT="[Texte]"/>
      <dgm:spPr/>
      <dgm:t>
        <a:bodyPr/>
        <a:lstStyle/>
        <a:p>
          <a:r>
            <a:rPr lang="fr-FR" dirty="0" smtClean="0"/>
            <a:t>26 jan</a:t>
          </a:r>
          <a:endParaRPr lang="fr-FR" dirty="0"/>
        </a:p>
      </dgm:t>
    </dgm:pt>
    <dgm:pt modelId="{4EB5B329-440C-4E14-9949-5D9CF2A559D5}" type="parTrans" cxnId="{069A4A60-2C05-489D-8176-6FA3B06DF196}">
      <dgm:prSet/>
      <dgm:spPr/>
      <dgm:t>
        <a:bodyPr/>
        <a:lstStyle/>
        <a:p>
          <a:endParaRPr lang="fr-FR"/>
        </a:p>
      </dgm:t>
    </dgm:pt>
    <dgm:pt modelId="{35C6281B-8026-4F62-9854-AC8D116780A4}" type="sibTrans" cxnId="{069A4A60-2C05-489D-8176-6FA3B06DF196}">
      <dgm:prSet/>
      <dgm:spPr/>
      <dgm:t>
        <a:bodyPr/>
        <a:lstStyle/>
        <a:p>
          <a:endParaRPr lang="fr-FR"/>
        </a:p>
      </dgm:t>
    </dgm:pt>
    <dgm:pt modelId="{FE719FE1-EF2F-400D-A724-FEC23F4A9F1F}">
      <dgm:prSet phldrT="[Texte]"/>
      <dgm:spPr/>
      <dgm:t>
        <a:bodyPr/>
        <a:lstStyle/>
        <a:p>
          <a:r>
            <a:rPr lang="fr-FR" dirty="0" smtClean="0"/>
            <a:t>03 </a:t>
          </a:r>
          <a:r>
            <a:rPr lang="fr-FR" dirty="0" err="1" smtClean="0"/>
            <a:t>fév</a:t>
          </a:r>
          <a:endParaRPr lang="fr-FR" dirty="0"/>
        </a:p>
      </dgm:t>
    </dgm:pt>
    <dgm:pt modelId="{DEA25118-BFAB-4B9F-BFDB-A39FBD49AA35}" type="parTrans" cxnId="{8524E022-B4E5-4B9E-B96A-6B601164DCC4}">
      <dgm:prSet/>
      <dgm:spPr/>
      <dgm:t>
        <a:bodyPr/>
        <a:lstStyle/>
        <a:p>
          <a:endParaRPr lang="fr-FR"/>
        </a:p>
      </dgm:t>
    </dgm:pt>
    <dgm:pt modelId="{F8D14CEA-6890-43E6-8C17-EA71A7307FFE}" type="sibTrans" cxnId="{8524E022-B4E5-4B9E-B96A-6B601164DCC4}">
      <dgm:prSet/>
      <dgm:spPr/>
      <dgm:t>
        <a:bodyPr/>
        <a:lstStyle/>
        <a:p>
          <a:endParaRPr lang="fr-FR"/>
        </a:p>
      </dgm:t>
    </dgm:pt>
    <dgm:pt modelId="{0FDBF8C8-FA64-4833-8956-0F9FC95CEC69}" type="pres">
      <dgm:prSet presAssocID="{728EDED2-1228-4578-BCC6-95D8F3CB94CC}" presName="arrowDiagram" presStyleCnt="0">
        <dgm:presLayoutVars>
          <dgm:chMax val="5"/>
          <dgm:dir/>
          <dgm:resizeHandles val="exact"/>
        </dgm:presLayoutVars>
      </dgm:prSet>
      <dgm:spPr/>
    </dgm:pt>
    <dgm:pt modelId="{456DB518-4D9C-45D7-B66A-B4AFB17B48FC}" type="pres">
      <dgm:prSet presAssocID="{728EDED2-1228-4578-BCC6-95D8F3CB94CC}" presName="arrow" presStyleLbl="bgShp" presStyleIdx="0" presStyleCnt="1"/>
      <dgm:spPr/>
    </dgm:pt>
    <dgm:pt modelId="{B32499FF-F428-4140-B87D-ACC0300774F4}" type="pres">
      <dgm:prSet presAssocID="{728EDED2-1228-4578-BCC6-95D8F3CB94CC}" presName="arrowDiagram3" presStyleCnt="0"/>
      <dgm:spPr/>
    </dgm:pt>
    <dgm:pt modelId="{B696946F-8044-4145-A10C-7138925B9BB3}" type="pres">
      <dgm:prSet presAssocID="{7A4B3F67-484E-46AF-8014-9FF88C95504F}" presName="bullet3a" presStyleLbl="node1" presStyleIdx="0" presStyleCnt="3"/>
      <dgm:spPr/>
    </dgm:pt>
    <dgm:pt modelId="{4D7819CB-42A3-4798-8EB8-F14674FDDAE7}" type="pres">
      <dgm:prSet presAssocID="{7A4B3F67-484E-46AF-8014-9FF88C95504F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9C290A2-5FAD-4740-BE6B-347A699E7842}" type="pres">
      <dgm:prSet presAssocID="{03579B80-38D4-49D1-B2E5-561E3D3A6AD4}" presName="bullet3b" presStyleLbl="node1" presStyleIdx="1" presStyleCnt="3"/>
      <dgm:spPr/>
    </dgm:pt>
    <dgm:pt modelId="{B66F5140-B8A3-4D4C-A3C7-6460BB52AA50}" type="pres">
      <dgm:prSet presAssocID="{03579B80-38D4-49D1-B2E5-561E3D3A6AD4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956A291-91CB-4CC8-B659-BACAE5E676B0}" type="pres">
      <dgm:prSet presAssocID="{FE719FE1-EF2F-400D-A724-FEC23F4A9F1F}" presName="bullet3c" presStyleLbl="node1" presStyleIdx="2" presStyleCnt="3"/>
      <dgm:spPr/>
    </dgm:pt>
    <dgm:pt modelId="{68DB88BB-1D29-419A-9757-61FD75566BF3}" type="pres">
      <dgm:prSet presAssocID="{FE719FE1-EF2F-400D-A724-FEC23F4A9F1F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4E2CEDA-0249-4969-8EB4-4F2EBA0FDC7E}" type="presOf" srcId="{FE719FE1-EF2F-400D-A724-FEC23F4A9F1F}" destId="{68DB88BB-1D29-419A-9757-61FD75566BF3}" srcOrd="0" destOrd="0" presId="urn:microsoft.com/office/officeart/2005/8/layout/arrow2"/>
    <dgm:cxn modelId="{D3B15DD0-EA42-477B-9695-C76120067E60}" srcId="{728EDED2-1228-4578-BCC6-95D8F3CB94CC}" destId="{7A4B3F67-484E-46AF-8014-9FF88C95504F}" srcOrd="0" destOrd="0" parTransId="{AB0A069E-D81A-4940-AD2D-946E41EEA880}" sibTransId="{75EEC05C-50FB-479C-A2BC-E7B0242401E7}"/>
    <dgm:cxn modelId="{8524E022-B4E5-4B9E-B96A-6B601164DCC4}" srcId="{728EDED2-1228-4578-BCC6-95D8F3CB94CC}" destId="{FE719FE1-EF2F-400D-A724-FEC23F4A9F1F}" srcOrd="2" destOrd="0" parTransId="{DEA25118-BFAB-4B9F-BFDB-A39FBD49AA35}" sibTransId="{F8D14CEA-6890-43E6-8C17-EA71A7307FFE}"/>
    <dgm:cxn modelId="{DC606D14-39A2-442F-82A8-E331BD942A94}" type="presOf" srcId="{7A4B3F67-484E-46AF-8014-9FF88C95504F}" destId="{4D7819CB-42A3-4798-8EB8-F14674FDDAE7}" srcOrd="0" destOrd="0" presId="urn:microsoft.com/office/officeart/2005/8/layout/arrow2"/>
    <dgm:cxn modelId="{069A4A60-2C05-489D-8176-6FA3B06DF196}" srcId="{728EDED2-1228-4578-BCC6-95D8F3CB94CC}" destId="{03579B80-38D4-49D1-B2E5-561E3D3A6AD4}" srcOrd="1" destOrd="0" parTransId="{4EB5B329-440C-4E14-9949-5D9CF2A559D5}" sibTransId="{35C6281B-8026-4F62-9854-AC8D116780A4}"/>
    <dgm:cxn modelId="{377639C1-C80A-40B3-94AB-C92AE52212F8}" type="presOf" srcId="{728EDED2-1228-4578-BCC6-95D8F3CB94CC}" destId="{0FDBF8C8-FA64-4833-8956-0F9FC95CEC69}" srcOrd="0" destOrd="0" presId="urn:microsoft.com/office/officeart/2005/8/layout/arrow2"/>
    <dgm:cxn modelId="{3C0DCE18-F141-4535-8F77-E9DB1FEEE8C2}" type="presOf" srcId="{03579B80-38D4-49D1-B2E5-561E3D3A6AD4}" destId="{B66F5140-B8A3-4D4C-A3C7-6460BB52AA50}" srcOrd="0" destOrd="0" presId="urn:microsoft.com/office/officeart/2005/8/layout/arrow2"/>
    <dgm:cxn modelId="{B49111BD-3021-4AE8-AFAD-8394D4E1319C}" type="presParOf" srcId="{0FDBF8C8-FA64-4833-8956-0F9FC95CEC69}" destId="{456DB518-4D9C-45D7-B66A-B4AFB17B48FC}" srcOrd="0" destOrd="0" presId="urn:microsoft.com/office/officeart/2005/8/layout/arrow2"/>
    <dgm:cxn modelId="{09228E93-BA9C-43C6-A555-63FA943E249A}" type="presParOf" srcId="{0FDBF8C8-FA64-4833-8956-0F9FC95CEC69}" destId="{B32499FF-F428-4140-B87D-ACC0300774F4}" srcOrd="1" destOrd="0" presId="urn:microsoft.com/office/officeart/2005/8/layout/arrow2"/>
    <dgm:cxn modelId="{F4ACE0F8-6CD0-4508-A6DD-4729B6F54E5D}" type="presParOf" srcId="{B32499FF-F428-4140-B87D-ACC0300774F4}" destId="{B696946F-8044-4145-A10C-7138925B9BB3}" srcOrd="0" destOrd="0" presId="urn:microsoft.com/office/officeart/2005/8/layout/arrow2"/>
    <dgm:cxn modelId="{BEE24484-45C8-4949-A7EA-5CD81A748FEE}" type="presParOf" srcId="{B32499FF-F428-4140-B87D-ACC0300774F4}" destId="{4D7819CB-42A3-4798-8EB8-F14674FDDAE7}" srcOrd="1" destOrd="0" presId="urn:microsoft.com/office/officeart/2005/8/layout/arrow2"/>
    <dgm:cxn modelId="{76901857-8759-4146-ACED-1B40E5A8DD6A}" type="presParOf" srcId="{B32499FF-F428-4140-B87D-ACC0300774F4}" destId="{59C290A2-5FAD-4740-BE6B-347A699E7842}" srcOrd="2" destOrd="0" presId="urn:microsoft.com/office/officeart/2005/8/layout/arrow2"/>
    <dgm:cxn modelId="{8D341A7B-2EED-4AEB-A42A-703CE7EF456D}" type="presParOf" srcId="{B32499FF-F428-4140-B87D-ACC0300774F4}" destId="{B66F5140-B8A3-4D4C-A3C7-6460BB52AA50}" srcOrd="3" destOrd="0" presId="urn:microsoft.com/office/officeart/2005/8/layout/arrow2"/>
    <dgm:cxn modelId="{8D8CD9DE-3FBE-493F-8240-6EDF75411753}" type="presParOf" srcId="{B32499FF-F428-4140-B87D-ACC0300774F4}" destId="{9956A291-91CB-4CC8-B659-BACAE5E676B0}" srcOrd="4" destOrd="0" presId="urn:microsoft.com/office/officeart/2005/8/layout/arrow2"/>
    <dgm:cxn modelId="{CF755ACB-8B3D-4BEF-BA88-59EF65E2BD3F}" type="presParOf" srcId="{B32499FF-F428-4140-B87D-ACC0300774F4}" destId="{68DB88BB-1D29-419A-9757-61FD75566BF3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6CD1E9-D2B0-4975-851E-507BAE64306D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53D5F72-BEEA-473E-BAD4-64D95E8417FF}">
      <dgm:prSet phldrT="[Texte]"/>
      <dgm:spPr/>
      <dgm:t>
        <a:bodyPr/>
        <a:lstStyle/>
        <a:p>
          <a:r>
            <a:rPr lang="fr-FR" dirty="0" smtClean="0"/>
            <a:t>TECHNIQUE</a:t>
          </a:r>
          <a:endParaRPr lang="fr-FR" dirty="0"/>
        </a:p>
      </dgm:t>
    </dgm:pt>
    <dgm:pt modelId="{113F0768-48B7-43F4-98BA-385B90D13C22}" type="parTrans" cxnId="{95152483-CF66-4BF7-BCC4-823597602025}">
      <dgm:prSet/>
      <dgm:spPr/>
      <dgm:t>
        <a:bodyPr/>
        <a:lstStyle/>
        <a:p>
          <a:endParaRPr lang="fr-FR"/>
        </a:p>
      </dgm:t>
    </dgm:pt>
    <dgm:pt modelId="{E937B008-A2BF-4A24-A74F-8FE51ACC4BE1}" type="sibTrans" cxnId="{95152483-CF66-4BF7-BCC4-823597602025}">
      <dgm:prSet/>
      <dgm:spPr/>
      <dgm:t>
        <a:bodyPr/>
        <a:lstStyle/>
        <a:p>
          <a:endParaRPr lang="fr-FR"/>
        </a:p>
      </dgm:t>
    </dgm:pt>
    <dgm:pt modelId="{89B1C84D-52C1-423B-8AFA-98FFFDCAC537}">
      <dgm:prSet phldrT="[Texte]"/>
      <dgm:spPr/>
      <dgm:t>
        <a:bodyPr/>
        <a:lstStyle/>
        <a:p>
          <a:r>
            <a:rPr lang="fr-FR" dirty="0" smtClean="0"/>
            <a:t>FONCTIONNALITE DU MCF/PHYSIQUE</a:t>
          </a:r>
          <a:endParaRPr lang="fr-FR" dirty="0"/>
        </a:p>
      </dgm:t>
    </dgm:pt>
    <dgm:pt modelId="{029C6088-06D9-4740-8207-EBE2EB909CB3}" type="parTrans" cxnId="{16F08155-244D-4718-977E-5037ABD38F67}">
      <dgm:prSet/>
      <dgm:spPr/>
      <dgm:t>
        <a:bodyPr/>
        <a:lstStyle/>
        <a:p>
          <a:endParaRPr lang="fr-FR"/>
        </a:p>
      </dgm:t>
    </dgm:pt>
    <dgm:pt modelId="{B25CE5B4-8E3B-4A4E-85A8-2BDB8256DF89}" type="sibTrans" cxnId="{16F08155-244D-4718-977E-5037ABD38F67}">
      <dgm:prSet/>
      <dgm:spPr/>
      <dgm:t>
        <a:bodyPr/>
        <a:lstStyle/>
        <a:p>
          <a:endParaRPr lang="fr-FR"/>
        </a:p>
      </dgm:t>
    </dgm:pt>
    <dgm:pt modelId="{443C7F27-A141-4B71-BD2E-F8F5DE404DE0}">
      <dgm:prSet phldrT="[Texte]"/>
      <dgm:spPr/>
      <dgm:t>
        <a:bodyPr/>
        <a:lstStyle/>
        <a:p>
          <a:r>
            <a:rPr lang="fr-FR" dirty="0" smtClean="0"/>
            <a:t>HOMOLOGATION SFE</a:t>
          </a:r>
          <a:endParaRPr lang="fr-FR" dirty="0"/>
        </a:p>
      </dgm:t>
    </dgm:pt>
    <dgm:pt modelId="{2EED2942-BF49-4A97-B7FF-853D225350E3}" type="parTrans" cxnId="{38CD3A16-EBAD-4DB9-96DD-84791B9B3B25}">
      <dgm:prSet/>
      <dgm:spPr/>
      <dgm:t>
        <a:bodyPr/>
        <a:lstStyle/>
        <a:p>
          <a:endParaRPr lang="fr-FR"/>
        </a:p>
      </dgm:t>
    </dgm:pt>
    <dgm:pt modelId="{BDC866D8-BB0C-4D3A-BCD3-6DB1252BA1B7}" type="sibTrans" cxnId="{38CD3A16-EBAD-4DB9-96DD-84791B9B3B25}">
      <dgm:prSet/>
      <dgm:spPr/>
      <dgm:t>
        <a:bodyPr/>
        <a:lstStyle/>
        <a:p>
          <a:endParaRPr lang="fr-FR"/>
        </a:p>
      </dgm:t>
    </dgm:pt>
    <dgm:pt modelId="{347C7A0A-4DE7-4D08-97A1-24601ACB1201}">
      <dgm:prSet phldrT="[Texte]"/>
      <dgm:spPr/>
      <dgm:t>
        <a:bodyPr/>
        <a:lstStyle/>
        <a:p>
          <a:r>
            <a:rPr lang="fr-FR" dirty="0" smtClean="0"/>
            <a:t>OPERATIONNEL</a:t>
          </a:r>
          <a:endParaRPr lang="fr-FR" dirty="0"/>
        </a:p>
      </dgm:t>
    </dgm:pt>
    <dgm:pt modelId="{1DC371DB-E4AB-4F07-AB7D-EBB9B11CCB50}" type="parTrans" cxnId="{1AC29FDA-9197-43E2-BCFC-130B85891959}">
      <dgm:prSet/>
      <dgm:spPr/>
      <dgm:t>
        <a:bodyPr/>
        <a:lstStyle/>
        <a:p>
          <a:endParaRPr lang="fr-FR"/>
        </a:p>
      </dgm:t>
    </dgm:pt>
    <dgm:pt modelId="{7D38BD30-1BC6-4673-9A4A-F6D2BBE015F1}" type="sibTrans" cxnId="{1AC29FDA-9197-43E2-BCFC-130B85891959}">
      <dgm:prSet/>
      <dgm:spPr/>
      <dgm:t>
        <a:bodyPr/>
        <a:lstStyle/>
        <a:p>
          <a:endParaRPr lang="fr-FR"/>
        </a:p>
      </dgm:t>
    </dgm:pt>
    <dgm:pt modelId="{80D127F1-53DF-4FA3-B494-11A5DABD540E}">
      <dgm:prSet phldrT="[Texte]"/>
      <dgm:spPr/>
      <dgm:t>
        <a:bodyPr/>
        <a:lstStyle/>
        <a:p>
          <a:r>
            <a:rPr lang="fr-FR" dirty="0" smtClean="0"/>
            <a:t>Secteurs prix règlementés et régulés</a:t>
          </a:r>
          <a:endParaRPr lang="fr-FR" dirty="0"/>
        </a:p>
      </dgm:t>
    </dgm:pt>
    <dgm:pt modelId="{0B6B49BF-CB37-4C50-BB3C-9196B69163A5}" type="parTrans" cxnId="{266A1A41-FC7C-4E7D-9A47-DA41D7CEE7FD}">
      <dgm:prSet/>
      <dgm:spPr/>
      <dgm:t>
        <a:bodyPr/>
        <a:lstStyle/>
        <a:p>
          <a:endParaRPr lang="fr-FR"/>
        </a:p>
      </dgm:t>
    </dgm:pt>
    <dgm:pt modelId="{F5402C18-582A-44EB-9388-5DF3FD54011C}" type="sibTrans" cxnId="{266A1A41-FC7C-4E7D-9A47-DA41D7CEE7FD}">
      <dgm:prSet/>
      <dgm:spPr/>
      <dgm:t>
        <a:bodyPr/>
        <a:lstStyle/>
        <a:p>
          <a:endParaRPr lang="fr-FR"/>
        </a:p>
      </dgm:t>
    </dgm:pt>
    <dgm:pt modelId="{65465926-C943-4DC5-B8B4-0AA474BF73BE}">
      <dgm:prSet phldrT="[Texte]"/>
      <dgm:spPr/>
      <dgm:t>
        <a:bodyPr/>
        <a:lstStyle/>
        <a:p>
          <a:r>
            <a:rPr lang="fr-FR" dirty="0" smtClean="0"/>
            <a:t>Secteur jeux de hasard et pari sportif</a:t>
          </a:r>
          <a:endParaRPr lang="fr-FR" dirty="0"/>
        </a:p>
      </dgm:t>
    </dgm:pt>
    <dgm:pt modelId="{D7FC1F27-74AB-4B7F-9B48-AE98B2CE9EA6}" type="parTrans" cxnId="{E35D200A-ADB5-435A-A0D3-F2C9D22CDB51}">
      <dgm:prSet/>
      <dgm:spPr/>
      <dgm:t>
        <a:bodyPr/>
        <a:lstStyle/>
        <a:p>
          <a:endParaRPr lang="fr-FR"/>
        </a:p>
      </dgm:t>
    </dgm:pt>
    <dgm:pt modelId="{86996386-9FDC-4EF3-A491-A0B00575A72F}" type="sibTrans" cxnId="{E35D200A-ADB5-435A-A0D3-F2C9D22CDB51}">
      <dgm:prSet/>
      <dgm:spPr/>
      <dgm:t>
        <a:bodyPr/>
        <a:lstStyle/>
        <a:p>
          <a:endParaRPr lang="fr-FR"/>
        </a:p>
      </dgm:t>
    </dgm:pt>
    <dgm:pt modelId="{E8D52579-B23A-427A-89FE-EEACA91DC460}">
      <dgm:prSet/>
      <dgm:spPr/>
      <dgm:t>
        <a:bodyPr/>
        <a:lstStyle/>
        <a:p>
          <a:r>
            <a:rPr lang="fr-FR" dirty="0" smtClean="0"/>
            <a:t>UTILISATION E- DEF</a:t>
          </a:r>
          <a:endParaRPr lang="fr-FR" dirty="0"/>
        </a:p>
      </dgm:t>
    </dgm:pt>
    <dgm:pt modelId="{22ACBFE6-111C-4ABD-B694-F53B68ED17E4}" type="parTrans" cxnId="{D6CFBAD9-A08C-4A46-93F7-467F70D86AB0}">
      <dgm:prSet/>
      <dgm:spPr/>
      <dgm:t>
        <a:bodyPr/>
        <a:lstStyle/>
        <a:p>
          <a:endParaRPr lang="fr-FR"/>
        </a:p>
      </dgm:t>
    </dgm:pt>
    <dgm:pt modelId="{AB9219B7-3A2B-405F-957F-4B90317C1315}" type="sibTrans" cxnId="{D6CFBAD9-A08C-4A46-93F7-467F70D86AB0}">
      <dgm:prSet/>
      <dgm:spPr/>
      <dgm:t>
        <a:bodyPr/>
        <a:lstStyle/>
        <a:p>
          <a:endParaRPr lang="fr-FR"/>
        </a:p>
      </dgm:t>
    </dgm:pt>
    <dgm:pt modelId="{FCC69BCA-FE37-4BA4-AA8C-83D104282D1F}" type="pres">
      <dgm:prSet presAssocID="{5A6CD1E9-D2B0-4975-851E-507BAE64306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7759E325-24F6-489B-8A55-027BB58710F9}" type="pres">
      <dgm:prSet presAssocID="{753D5F72-BEEA-473E-BAD4-64D95E8417FF}" presName="root" presStyleCnt="0"/>
      <dgm:spPr/>
    </dgm:pt>
    <dgm:pt modelId="{1F3195C8-011E-44F0-AE0F-F19D7F77F749}" type="pres">
      <dgm:prSet presAssocID="{753D5F72-BEEA-473E-BAD4-64D95E8417FF}" presName="rootComposite" presStyleCnt="0"/>
      <dgm:spPr/>
    </dgm:pt>
    <dgm:pt modelId="{9E9E8B5A-8105-4F16-B9A6-165B15D154C1}" type="pres">
      <dgm:prSet presAssocID="{753D5F72-BEEA-473E-BAD4-64D95E8417FF}" presName="rootText" presStyleLbl="node1" presStyleIdx="0" presStyleCnt="2" custLinFactNeighborY="-1453"/>
      <dgm:spPr/>
      <dgm:t>
        <a:bodyPr/>
        <a:lstStyle/>
        <a:p>
          <a:endParaRPr lang="fr-FR"/>
        </a:p>
      </dgm:t>
    </dgm:pt>
    <dgm:pt modelId="{25AEF190-5918-49E5-B179-1D4F61FDC247}" type="pres">
      <dgm:prSet presAssocID="{753D5F72-BEEA-473E-BAD4-64D95E8417FF}" presName="rootConnector" presStyleLbl="node1" presStyleIdx="0" presStyleCnt="2"/>
      <dgm:spPr/>
      <dgm:t>
        <a:bodyPr/>
        <a:lstStyle/>
        <a:p>
          <a:endParaRPr lang="fr-FR"/>
        </a:p>
      </dgm:t>
    </dgm:pt>
    <dgm:pt modelId="{E92B1A7D-C8E3-40BE-BD39-13B50082AEA0}" type="pres">
      <dgm:prSet presAssocID="{753D5F72-BEEA-473E-BAD4-64D95E8417FF}" presName="childShape" presStyleCnt="0"/>
      <dgm:spPr/>
    </dgm:pt>
    <dgm:pt modelId="{90CCB1F3-8121-4B01-995F-25019AB2F535}" type="pres">
      <dgm:prSet presAssocID="{029C6088-06D9-4740-8207-EBE2EB909CB3}" presName="Name13" presStyleLbl="parChTrans1D2" presStyleIdx="0" presStyleCnt="5"/>
      <dgm:spPr/>
      <dgm:t>
        <a:bodyPr/>
        <a:lstStyle/>
        <a:p>
          <a:endParaRPr lang="fr-FR"/>
        </a:p>
      </dgm:t>
    </dgm:pt>
    <dgm:pt modelId="{F8CE2A20-F8D1-49F1-91E5-7244B8ACF559}" type="pres">
      <dgm:prSet presAssocID="{89B1C84D-52C1-423B-8AFA-98FFFDCAC537}" presName="childText" presStyleLbl="bgAcc1" presStyleIdx="0" presStyleCnt="5" custLinFactNeighborY="-1128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4081C85-D0E3-407A-81AE-26C96EEA6B31}" type="pres">
      <dgm:prSet presAssocID="{2EED2942-BF49-4A97-B7FF-853D225350E3}" presName="Name13" presStyleLbl="parChTrans1D2" presStyleIdx="1" presStyleCnt="5"/>
      <dgm:spPr/>
      <dgm:t>
        <a:bodyPr/>
        <a:lstStyle/>
        <a:p>
          <a:endParaRPr lang="fr-FR"/>
        </a:p>
      </dgm:t>
    </dgm:pt>
    <dgm:pt modelId="{C7C7909C-5B7E-406C-A73B-78AF49E2DF4C}" type="pres">
      <dgm:prSet presAssocID="{443C7F27-A141-4B71-BD2E-F8F5DE404DE0}" presName="childText" presStyleLbl="bgAcc1" presStyleIdx="1" presStyleCnt="5" custLinFactNeighborY="-1900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0C4551C-8E77-4C6C-93A0-65180438A02D}" type="pres">
      <dgm:prSet presAssocID="{22ACBFE6-111C-4ABD-B694-F53B68ED17E4}" presName="Name13" presStyleLbl="parChTrans1D2" presStyleIdx="2" presStyleCnt="5"/>
      <dgm:spPr/>
      <dgm:t>
        <a:bodyPr/>
        <a:lstStyle/>
        <a:p>
          <a:endParaRPr lang="fr-FR"/>
        </a:p>
      </dgm:t>
    </dgm:pt>
    <dgm:pt modelId="{150D2F0C-815D-481A-A3CD-0DE238F2536A}" type="pres">
      <dgm:prSet presAssocID="{E8D52579-B23A-427A-89FE-EEACA91DC460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2CECFC5-B92A-4EC1-9A01-3505A1D8840F}" type="pres">
      <dgm:prSet presAssocID="{347C7A0A-4DE7-4D08-97A1-24601ACB1201}" presName="root" presStyleCnt="0"/>
      <dgm:spPr/>
    </dgm:pt>
    <dgm:pt modelId="{1A610949-8B33-4BD4-B0C0-836F63EC65AB}" type="pres">
      <dgm:prSet presAssocID="{347C7A0A-4DE7-4D08-97A1-24601ACB1201}" presName="rootComposite" presStyleCnt="0"/>
      <dgm:spPr/>
    </dgm:pt>
    <dgm:pt modelId="{02430361-FB65-47A4-8299-0AFFEFFD8233}" type="pres">
      <dgm:prSet presAssocID="{347C7A0A-4DE7-4D08-97A1-24601ACB1201}" presName="rootText" presStyleLbl="node1" presStyleIdx="1" presStyleCnt="2"/>
      <dgm:spPr/>
      <dgm:t>
        <a:bodyPr/>
        <a:lstStyle/>
        <a:p>
          <a:endParaRPr lang="fr-FR"/>
        </a:p>
      </dgm:t>
    </dgm:pt>
    <dgm:pt modelId="{34109D57-4482-4AC7-AF1D-4AAF98561B22}" type="pres">
      <dgm:prSet presAssocID="{347C7A0A-4DE7-4D08-97A1-24601ACB1201}" presName="rootConnector" presStyleLbl="node1" presStyleIdx="1" presStyleCnt="2"/>
      <dgm:spPr/>
      <dgm:t>
        <a:bodyPr/>
        <a:lstStyle/>
        <a:p>
          <a:endParaRPr lang="fr-FR"/>
        </a:p>
      </dgm:t>
    </dgm:pt>
    <dgm:pt modelId="{F7FE0F0F-7122-4119-92D2-BE30D2879ACB}" type="pres">
      <dgm:prSet presAssocID="{347C7A0A-4DE7-4D08-97A1-24601ACB1201}" presName="childShape" presStyleCnt="0"/>
      <dgm:spPr/>
    </dgm:pt>
    <dgm:pt modelId="{5755FFF2-35F7-4DBC-84EC-5EB0188B583D}" type="pres">
      <dgm:prSet presAssocID="{0B6B49BF-CB37-4C50-BB3C-9196B69163A5}" presName="Name13" presStyleLbl="parChTrans1D2" presStyleIdx="3" presStyleCnt="5"/>
      <dgm:spPr/>
      <dgm:t>
        <a:bodyPr/>
        <a:lstStyle/>
        <a:p>
          <a:endParaRPr lang="fr-FR"/>
        </a:p>
      </dgm:t>
    </dgm:pt>
    <dgm:pt modelId="{94EDE533-A40A-487C-98EB-2C6EC3B20517}" type="pres">
      <dgm:prSet presAssocID="{80D127F1-53DF-4FA3-B494-11A5DABD540E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2C59E6F-0048-4BAC-A3E6-507B1E6D6755}" type="pres">
      <dgm:prSet presAssocID="{D7FC1F27-74AB-4B7F-9B48-AE98B2CE9EA6}" presName="Name13" presStyleLbl="parChTrans1D2" presStyleIdx="4" presStyleCnt="5"/>
      <dgm:spPr/>
      <dgm:t>
        <a:bodyPr/>
        <a:lstStyle/>
        <a:p>
          <a:endParaRPr lang="fr-FR"/>
        </a:p>
      </dgm:t>
    </dgm:pt>
    <dgm:pt modelId="{DAB3CD3E-2690-44B0-A688-D167EADF6738}" type="pres">
      <dgm:prSet presAssocID="{65465926-C943-4DC5-B8B4-0AA474BF73BE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66E9A83-8C3A-4390-990A-CA986A3B72DF}" type="presOf" srcId="{2EED2942-BF49-4A97-B7FF-853D225350E3}" destId="{04081C85-D0E3-407A-81AE-26C96EEA6B31}" srcOrd="0" destOrd="0" presId="urn:microsoft.com/office/officeart/2005/8/layout/hierarchy3"/>
    <dgm:cxn modelId="{EEB4F456-F7C6-4FE0-80C5-BACF157DC97F}" type="presOf" srcId="{443C7F27-A141-4B71-BD2E-F8F5DE404DE0}" destId="{C7C7909C-5B7E-406C-A73B-78AF49E2DF4C}" srcOrd="0" destOrd="0" presId="urn:microsoft.com/office/officeart/2005/8/layout/hierarchy3"/>
    <dgm:cxn modelId="{259C8ABC-AEAD-4F69-A9FD-9528ECB55147}" type="presOf" srcId="{89B1C84D-52C1-423B-8AFA-98FFFDCAC537}" destId="{F8CE2A20-F8D1-49F1-91E5-7244B8ACF559}" srcOrd="0" destOrd="0" presId="urn:microsoft.com/office/officeart/2005/8/layout/hierarchy3"/>
    <dgm:cxn modelId="{266A1A41-FC7C-4E7D-9A47-DA41D7CEE7FD}" srcId="{347C7A0A-4DE7-4D08-97A1-24601ACB1201}" destId="{80D127F1-53DF-4FA3-B494-11A5DABD540E}" srcOrd="0" destOrd="0" parTransId="{0B6B49BF-CB37-4C50-BB3C-9196B69163A5}" sibTransId="{F5402C18-582A-44EB-9388-5DF3FD54011C}"/>
    <dgm:cxn modelId="{95152483-CF66-4BF7-BCC4-823597602025}" srcId="{5A6CD1E9-D2B0-4975-851E-507BAE64306D}" destId="{753D5F72-BEEA-473E-BAD4-64D95E8417FF}" srcOrd="0" destOrd="0" parTransId="{113F0768-48B7-43F4-98BA-385B90D13C22}" sibTransId="{E937B008-A2BF-4A24-A74F-8FE51ACC4BE1}"/>
    <dgm:cxn modelId="{D6CFBAD9-A08C-4A46-93F7-467F70D86AB0}" srcId="{753D5F72-BEEA-473E-BAD4-64D95E8417FF}" destId="{E8D52579-B23A-427A-89FE-EEACA91DC460}" srcOrd="2" destOrd="0" parTransId="{22ACBFE6-111C-4ABD-B694-F53B68ED17E4}" sibTransId="{AB9219B7-3A2B-405F-957F-4B90317C1315}"/>
    <dgm:cxn modelId="{66599AD6-BCF7-4D98-8A7B-BCA9696323CA}" type="presOf" srcId="{5A6CD1E9-D2B0-4975-851E-507BAE64306D}" destId="{FCC69BCA-FE37-4BA4-AA8C-83D104282D1F}" srcOrd="0" destOrd="0" presId="urn:microsoft.com/office/officeart/2005/8/layout/hierarchy3"/>
    <dgm:cxn modelId="{16F08155-244D-4718-977E-5037ABD38F67}" srcId="{753D5F72-BEEA-473E-BAD4-64D95E8417FF}" destId="{89B1C84D-52C1-423B-8AFA-98FFFDCAC537}" srcOrd="0" destOrd="0" parTransId="{029C6088-06D9-4740-8207-EBE2EB909CB3}" sibTransId="{B25CE5B4-8E3B-4A4E-85A8-2BDB8256DF89}"/>
    <dgm:cxn modelId="{4FC67C6A-227E-4309-938A-231F6325637B}" type="presOf" srcId="{E8D52579-B23A-427A-89FE-EEACA91DC460}" destId="{150D2F0C-815D-481A-A3CD-0DE238F2536A}" srcOrd="0" destOrd="0" presId="urn:microsoft.com/office/officeart/2005/8/layout/hierarchy3"/>
    <dgm:cxn modelId="{056C6DCA-1075-48E3-B6ED-9D77459B0A3A}" type="presOf" srcId="{65465926-C943-4DC5-B8B4-0AA474BF73BE}" destId="{DAB3CD3E-2690-44B0-A688-D167EADF6738}" srcOrd="0" destOrd="0" presId="urn:microsoft.com/office/officeart/2005/8/layout/hierarchy3"/>
    <dgm:cxn modelId="{EFB29AB3-6584-4941-A7C6-29D866BFE986}" type="presOf" srcId="{0B6B49BF-CB37-4C50-BB3C-9196B69163A5}" destId="{5755FFF2-35F7-4DBC-84EC-5EB0188B583D}" srcOrd="0" destOrd="0" presId="urn:microsoft.com/office/officeart/2005/8/layout/hierarchy3"/>
    <dgm:cxn modelId="{BFFDC954-FB6D-4EC9-B7A8-CBABD2B00D21}" type="presOf" srcId="{029C6088-06D9-4740-8207-EBE2EB909CB3}" destId="{90CCB1F3-8121-4B01-995F-25019AB2F535}" srcOrd="0" destOrd="0" presId="urn:microsoft.com/office/officeart/2005/8/layout/hierarchy3"/>
    <dgm:cxn modelId="{21427475-3E81-4D98-9CC7-08C93A278667}" type="presOf" srcId="{22ACBFE6-111C-4ABD-B694-F53B68ED17E4}" destId="{20C4551C-8E77-4C6C-93A0-65180438A02D}" srcOrd="0" destOrd="0" presId="urn:microsoft.com/office/officeart/2005/8/layout/hierarchy3"/>
    <dgm:cxn modelId="{3118B8E1-1AF1-49DB-9758-D2A21658C70A}" type="presOf" srcId="{753D5F72-BEEA-473E-BAD4-64D95E8417FF}" destId="{25AEF190-5918-49E5-B179-1D4F61FDC247}" srcOrd="1" destOrd="0" presId="urn:microsoft.com/office/officeart/2005/8/layout/hierarchy3"/>
    <dgm:cxn modelId="{CFAF4AF7-D1F0-48DE-8F0A-606F88014D86}" type="presOf" srcId="{347C7A0A-4DE7-4D08-97A1-24601ACB1201}" destId="{34109D57-4482-4AC7-AF1D-4AAF98561B22}" srcOrd="1" destOrd="0" presId="urn:microsoft.com/office/officeart/2005/8/layout/hierarchy3"/>
    <dgm:cxn modelId="{1D51E7C5-FC29-4EF9-B360-A4A1D5F390B1}" type="presOf" srcId="{347C7A0A-4DE7-4D08-97A1-24601ACB1201}" destId="{02430361-FB65-47A4-8299-0AFFEFFD8233}" srcOrd="0" destOrd="0" presId="urn:microsoft.com/office/officeart/2005/8/layout/hierarchy3"/>
    <dgm:cxn modelId="{1AC29FDA-9197-43E2-BCFC-130B85891959}" srcId="{5A6CD1E9-D2B0-4975-851E-507BAE64306D}" destId="{347C7A0A-4DE7-4D08-97A1-24601ACB1201}" srcOrd="1" destOrd="0" parTransId="{1DC371DB-E4AB-4F07-AB7D-EBB9B11CCB50}" sibTransId="{7D38BD30-1BC6-4673-9A4A-F6D2BBE015F1}"/>
    <dgm:cxn modelId="{7E7EA99D-83B2-4B9D-9558-4C214600D59C}" type="presOf" srcId="{80D127F1-53DF-4FA3-B494-11A5DABD540E}" destId="{94EDE533-A40A-487C-98EB-2C6EC3B20517}" srcOrd="0" destOrd="0" presId="urn:microsoft.com/office/officeart/2005/8/layout/hierarchy3"/>
    <dgm:cxn modelId="{38CD3A16-EBAD-4DB9-96DD-84791B9B3B25}" srcId="{753D5F72-BEEA-473E-BAD4-64D95E8417FF}" destId="{443C7F27-A141-4B71-BD2E-F8F5DE404DE0}" srcOrd="1" destOrd="0" parTransId="{2EED2942-BF49-4A97-B7FF-853D225350E3}" sibTransId="{BDC866D8-BB0C-4D3A-BCD3-6DB1252BA1B7}"/>
    <dgm:cxn modelId="{E35D200A-ADB5-435A-A0D3-F2C9D22CDB51}" srcId="{347C7A0A-4DE7-4D08-97A1-24601ACB1201}" destId="{65465926-C943-4DC5-B8B4-0AA474BF73BE}" srcOrd="1" destOrd="0" parTransId="{D7FC1F27-74AB-4B7F-9B48-AE98B2CE9EA6}" sibTransId="{86996386-9FDC-4EF3-A491-A0B00575A72F}"/>
    <dgm:cxn modelId="{6026C837-47B7-4843-BA2A-4BEEF01BB39F}" type="presOf" srcId="{D7FC1F27-74AB-4B7F-9B48-AE98B2CE9EA6}" destId="{42C59E6F-0048-4BAC-A3E6-507B1E6D6755}" srcOrd="0" destOrd="0" presId="urn:microsoft.com/office/officeart/2005/8/layout/hierarchy3"/>
    <dgm:cxn modelId="{02D37832-48F9-48B1-B584-7ED0A69DF5E4}" type="presOf" srcId="{753D5F72-BEEA-473E-BAD4-64D95E8417FF}" destId="{9E9E8B5A-8105-4F16-B9A6-165B15D154C1}" srcOrd="0" destOrd="0" presId="urn:microsoft.com/office/officeart/2005/8/layout/hierarchy3"/>
    <dgm:cxn modelId="{6DA958A4-77BC-46CC-854C-BB0E24710A6A}" type="presParOf" srcId="{FCC69BCA-FE37-4BA4-AA8C-83D104282D1F}" destId="{7759E325-24F6-489B-8A55-027BB58710F9}" srcOrd="0" destOrd="0" presId="urn:microsoft.com/office/officeart/2005/8/layout/hierarchy3"/>
    <dgm:cxn modelId="{174A1FCF-B400-4B70-AB93-F167B15E449C}" type="presParOf" srcId="{7759E325-24F6-489B-8A55-027BB58710F9}" destId="{1F3195C8-011E-44F0-AE0F-F19D7F77F749}" srcOrd="0" destOrd="0" presId="urn:microsoft.com/office/officeart/2005/8/layout/hierarchy3"/>
    <dgm:cxn modelId="{1B06203E-1320-4864-A400-42DF7CFBD355}" type="presParOf" srcId="{1F3195C8-011E-44F0-AE0F-F19D7F77F749}" destId="{9E9E8B5A-8105-4F16-B9A6-165B15D154C1}" srcOrd="0" destOrd="0" presId="urn:microsoft.com/office/officeart/2005/8/layout/hierarchy3"/>
    <dgm:cxn modelId="{A9100915-9833-48BF-8838-0E7C4257D172}" type="presParOf" srcId="{1F3195C8-011E-44F0-AE0F-F19D7F77F749}" destId="{25AEF190-5918-49E5-B179-1D4F61FDC247}" srcOrd="1" destOrd="0" presId="urn:microsoft.com/office/officeart/2005/8/layout/hierarchy3"/>
    <dgm:cxn modelId="{BCE58414-8BE7-416E-A973-84163EF05BFA}" type="presParOf" srcId="{7759E325-24F6-489B-8A55-027BB58710F9}" destId="{E92B1A7D-C8E3-40BE-BD39-13B50082AEA0}" srcOrd="1" destOrd="0" presId="urn:microsoft.com/office/officeart/2005/8/layout/hierarchy3"/>
    <dgm:cxn modelId="{76BF3555-4A5C-4C9E-808C-06CD900C7537}" type="presParOf" srcId="{E92B1A7D-C8E3-40BE-BD39-13B50082AEA0}" destId="{90CCB1F3-8121-4B01-995F-25019AB2F535}" srcOrd="0" destOrd="0" presId="urn:microsoft.com/office/officeart/2005/8/layout/hierarchy3"/>
    <dgm:cxn modelId="{FA1734B6-3199-4D90-8ACA-53E331B215C6}" type="presParOf" srcId="{E92B1A7D-C8E3-40BE-BD39-13B50082AEA0}" destId="{F8CE2A20-F8D1-49F1-91E5-7244B8ACF559}" srcOrd="1" destOrd="0" presId="urn:microsoft.com/office/officeart/2005/8/layout/hierarchy3"/>
    <dgm:cxn modelId="{826E8523-5597-44CB-AA35-A2BD7891CC6A}" type="presParOf" srcId="{E92B1A7D-C8E3-40BE-BD39-13B50082AEA0}" destId="{04081C85-D0E3-407A-81AE-26C96EEA6B31}" srcOrd="2" destOrd="0" presId="urn:microsoft.com/office/officeart/2005/8/layout/hierarchy3"/>
    <dgm:cxn modelId="{9367F194-5A55-42DF-A58C-63469F2E3C1F}" type="presParOf" srcId="{E92B1A7D-C8E3-40BE-BD39-13B50082AEA0}" destId="{C7C7909C-5B7E-406C-A73B-78AF49E2DF4C}" srcOrd="3" destOrd="0" presId="urn:microsoft.com/office/officeart/2005/8/layout/hierarchy3"/>
    <dgm:cxn modelId="{436928F0-FC26-47E8-958A-098DA3B99BA5}" type="presParOf" srcId="{E92B1A7D-C8E3-40BE-BD39-13B50082AEA0}" destId="{20C4551C-8E77-4C6C-93A0-65180438A02D}" srcOrd="4" destOrd="0" presId="urn:microsoft.com/office/officeart/2005/8/layout/hierarchy3"/>
    <dgm:cxn modelId="{B6B53A43-2CFF-4F7B-849C-E0085D051779}" type="presParOf" srcId="{E92B1A7D-C8E3-40BE-BD39-13B50082AEA0}" destId="{150D2F0C-815D-481A-A3CD-0DE238F2536A}" srcOrd="5" destOrd="0" presId="urn:microsoft.com/office/officeart/2005/8/layout/hierarchy3"/>
    <dgm:cxn modelId="{F136DC2A-0FE5-4343-ADD3-547E478D8107}" type="presParOf" srcId="{FCC69BCA-FE37-4BA4-AA8C-83D104282D1F}" destId="{52CECFC5-B92A-4EC1-9A01-3505A1D8840F}" srcOrd="1" destOrd="0" presId="urn:microsoft.com/office/officeart/2005/8/layout/hierarchy3"/>
    <dgm:cxn modelId="{83C3538A-B4CE-452C-A55B-9E5A46014153}" type="presParOf" srcId="{52CECFC5-B92A-4EC1-9A01-3505A1D8840F}" destId="{1A610949-8B33-4BD4-B0C0-836F63EC65AB}" srcOrd="0" destOrd="0" presId="urn:microsoft.com/office/officeart/2005/8/layout/hierarchy3"/>
    <dgm:cxn modelId="{7EBC66D7-2F85-433C-8C6A-6D0816DA7611}" type="presParOf" srcId="{1A610949-8B33-4BD4-B0C0-836F63EC65AB}" destId="{02430361-FB65-47A4-8299-0AFFEFFD8233}" srcOrd="0" destOrd="0" presId="urn:microsoft.com/office/officeart/2005/8/layout/hierarchy3"/>
    <dgm:cxn modelId="{50BDA432-D0B3-4CF8-ADD9-0DEABE1CA8C9}" type="presParOf" srcId="{1A610949-8B33-4BD4-B0C0-836F63EC65AB}" destId="{34109D57-4482-4AC7-AF1D-4AAF98561B22}" srcOrd="1" destOrd="0" presId="urn:microsoft.com/office/officeart/2005/8/layout/hierarchy3"/>
    <dgm:cxn modelId="{2EFEE497-1DD7-4F09-A4CE-B36257DE721B}" type="presParOf" srcId="{52CECFC5-B92A-4EC1-9A01-3505A1D8840F}" destId="{F7FE0F0F-7122-4119-92D2-BE30D2879ACB}" srcOrd="1" destOrd="0" presId="urn:microsoft.com/office/officeart/2005/8/layout/hierarchy3"/>
    <dgm:cxn modelId="{5B3837BD-AD75-449E-9504-22C6F26FF963}" type="presParOf" srcId="{F7FE0F0F-7122-4119-92D2-BE30D2879ACB}" destId="{5755FFF2-35F7-4DBC-84EC-5EB0188B583D}" srcOrd="0" destOrd="0" presId="urn:microsoft.com/office/officeart/2005/8/layout/hierarchy3"/>
    <dgm:cxn modelId="{F7D0CE52-1609-40E7-B70D-C3B0074A7F93}" type="presParOf" srcId="{F7FE0F0F-7122-4119-92D2-BE30D2879ACB}" destId="{94EDE533-A40A-487C-98EB-2C6EC3B20517}" srcOrd="1" destOrd="0" presId="urn:microsoft.com/office/officeart/2005/8/layout/hierarchy3"/>
    <dgm:cxn modelId="{FD6A5D1C-4722-4A70-9905-FC1F184ADF9F}" type="presParOf" srcId="{F7FE0F0F-7122-4119-92D2-BE30D2879ACB}" destId="{42C59E6F-0048-4BAC-A3E6-507B1E6D6755}" srcOrd="2" destOrd="0" presId="urn:microsoft.com/office/officeart/2005/8/layout/hierarchy3"/>
    <dgm:cxn modelId="{737023B8-59BE-40D5-BF34-CADD9C702B94}" type="presParOf" srcId="{F7FE0F0F-7122-4119-92D2-BE30D2879ACB}" destId="{DAB3CD3E-2690-44B0-A688-D167EADF673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3ED8EB-E183-4B05-907F-59EB447D6B6C}">
      <dsp:nvSpPr>
        <dsp:cNvPr id="0" name=""/>
        <dsp:cNvSpPr/>
      </dsp:nvSpPr>
      <dsp:spPr>
        <a:xfrm>
          <a:off x="0" y="1588897"/>
          <a:ext cx="11610975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4280EE-04D7-423F-BCF3-D203E74B175F}">
      <dsp:nvSpPr>
        <dsp:cNvPr id="0" name=""/>
        <dsp:cNvSpPr/>
      </dsp:nvSpPr>
      <dsp:spPr>
        <a:xfrm>
          <a:off x="580548" y="1175617"/>
          <a:ext cx="8127682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207" tIns="0" rIns="30720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PHASE OBLIGATOIRE 1 DEC 2025</a:t>
          </a:r>
          <a:endParaRPr lang="fr-FR" sz="2800" kern="1200" dirty="0"/>
        </a:p>
      </dsp:txBody>
      <dsp:txXfrm>
        <a:off x="620897" y="1215966"/>
        <a:ext cx="8046984" cy="745862"/>
      </dsp:txXfrm>
    </dsp:sp>
    <dsp:sp modelId="{C46FFD8E-4AA6-4B65-B0D4-4586C3B37F9B}">
      <dsp:nvSpPr>
        <dsp:cNvPr id="0" name=""/>
        <dsp:cNvSpPr/>
      </dsp:nvSpPr>
      <dsp:spPr>
        <a:xfrm>
          <a:off x="0" y="2858977"/>
          <a:ext cx="11610975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DB8E0B-3D9E-4CFD-8729-10F9A43AD556}">
      <dsp:nvSpPr>
        <dsp:cNvPr id="0" name=""/>
        <dsp:cNvSpPr/>
      </dsp:nvSpPr>
      <dsp:spPr>
        <a:xfrm>
          <a:off x="580548" y="2445697"/>
          <a:ext cx="8127682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207" tIns="0" rIns="30720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PREOCCUPATIONS DES ENTREPRISES SOUMISES AU MINISTRE DES FINANCES LE 11 DEC 2025</a:t>
          </a:r>
          <a:endParaRPr lang="fr-FR" sz="2800" kern="1200" dirty="0"/>
        </a:p>
      </dsp:txBody>
      <dsp:txXfrm>
        <a:off x="620897" y="2486046"/>
        <a:ext cx="8046984" cy="745862"/>
      </dsp:txXfrm>
    </dsp:sp>
    <dsp:sp modelId="{36685DC6-C093-43E1-9AFD-AD8C00A4A86A}">
      <dsp:nvSpPr>
        <dsp:cNvPr id="0" name=""/>
        <dsp:cNvSpPr/>
      </dsp:nvSpPr>
      <dsp:spPr>
        <a:xfrm>
          <a:off x="0" y="4129057"/>
          <a:ext cx="11610975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4231A3-00C5-41AD-B5B9-2CA3AA1508AA}">
      <dsp:nvSpPr>
        <dsp:cNvPr id="0" name=""/>
        <dsp:cNvSpPr/>
      </dsp:nvSpPr>
      <dsp:spPr>
        <a:xfrm>
          <a:off x="580548" y="3715777"/>
          <a:ext cx="8127682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207" tIns="0" rIns="30720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MISE EN PLACE COMMISSION MIXTE</a:t>
          </a:r>
          <a:endParaRPr lang="fr-FR" sz="2800" kern="1200" dirty="0"/>
        </a:p>
      </dsp:txBody>
      <dsp:txXfrm>
        <a:off x="620897" y="3756126"/>
        <a:ext cx="8046984" cy="7458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E2149-94E6-485E-83F5-F7828A39AF53}">
      <dsp:nvSpPr>
        <dsp:cNvPr id="0" name=""/>
        <dsp:cNvSpPr/>
      </dsp:nvSpPr>
      <dsp:spPr>
        <a:xfrm>
          <a:off x="0" y="18262"/>
          <a:ext cx="12087224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500" kern="1200" dirty="0" smtClean="0"/>
            <a:t>PUBLIC</a:t>
          </a:r>
          <a:endParaRPr lang="fr-FR" sz="4500" kern="1200" dirty="0"/>
        </a:p>
      </dsp:txBody>
      <dsp:txXfrm>
        <a:off x="51403" y="69665"/>
        <a:ext cx="11984418" cy="950194"/>
      </dsp:txXfrm>
    </dsp:sp>
    <dsp:sp modelId="{99636C1F-DC8A-4672-9CCE-6C4B5CF0EF1E}">
      <dsp:nvSpPr>
        <dsp:cNvPr id="0" name=""/>
        <dsp:cNvSpPr/>
      </dsp:nvSpPr>
      <dsp:spPr>
        <a:xfrm>
          <a:off x="0" y="1071262"/>
          <a:ext cx="12087224" cy="1723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3769" tIns="57150" rIns="320040" bIns="571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3500" kern="1200" dirty="0" smtClean="0"/>
            <a:t>EXPERTS DGI</a:t>
          </a:r>
          <a:endParaRPr lang="fr-FR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3500" kern="1200" dirty="0" smtClean="0"/>
            <a:t>EXPERTS CABINET MINISTRE</a:t>
          </a:r>
          <a:endParaRPr lang="fr-FR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3500" kern="1200" dirty="0" smtClean="0"/>
            <a:t>EXPERTS PRESTATAIRE/ SITAX</a:t>
          </a:r>
          <a:endParaRPr lang="fr-FR" sz="3500" kern="1200" dirty="0"/>
        </a:p>
      </dsp:txBody>
      <dsp:txXfrm>
        <a:off x="0" y="1071262"/>
        <a:ext cx="12087224" cy="1723274"/>
      </dsp:txXfrm>
    </dsp:sp>
    <dsp:sp modelId="{85E3C911-D7F3-45E4-9319-016102C7A804}">
      <dsp:nvSpPr>
        <dsp:cNvPr id="0" name=""/>
        <dsp:cNvSpPr/>
      </dsp:nvSpPr>
      <dsp:spPr>
        <a:xfrm>
          <a:off x="0" y="2794537"/>
          <a:ext cx="12087224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500" kern="1200" dirty="0" smtClean="0"/>
            <a:t>PRIVE</a:t>
          </a:r>
          <a:endParaRPr lang="fr-FR" sz="4500" kern="1200" dirty="0"/>
        </a:p>
      </dsp:txBody>
      <dsp:txXfrm>
        <a:off x="51403" y="2845940"/>
        <a:ext cx="11984418" cy="950194"/>
      </dsp:txXfrm>
    </dsp:sp>
    <dsp:sp modelId="{7C7488A9-DFFA-44A3-BA3C-262B086C02A0}">
      <dsp:nvSpPr>
        <dsp:cNvPr id="0" name=""/>
        <dsp:cNvSpPr/>
      </dsp:nvSpPr>
      <dsp:spPr>
        <a:xfrm>
          <a:off x="0" y="3847537"/>
          <a:ext cx="12087224" cy="1630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3769" tIns="57150" rIns="320040" bIns="571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3500" kern="1200" dirty="0" smtClean="0"/>
            <a:t>EXPERTS ENTREPRISES(</a:t>
          </a:r>
          <a:r>
            <a:rPr lang="fr-FR" sz="3500" kern="1200" dirty="0" err="1" smtClean="0"/>
            <a:t>distribution,pétrolier</a:t>
          </a:r>
          <a:r>
            <a:rPr lang="fr-FR" sz="3500" kern="1200" dirty="0" smtClean="0"/>
            <a:t>, </a:t>
          </a:r>
          <a:r>
            <a:rPr lang="fr-FR" sz="3500" kern="1200" dirty="0" err="1" smtClean="0"/>
            <a:t>télécommunication,industrie</a:t>
          </a:r>
          <a:r>
            <a:rPr lang="fr-FR" sz="3500" kern="1200" dirty="0" smtClean="0"/>
            <a:t>…)</a:t>
          </a:r>
          <a:endParaRPr lang="fr-FR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3500" kern="1200" dirty="0" smtClean="0"/>
            <a:t>EXPERTS ADMINISTRATION FEC</a:t>
          </a:r>
          <a:endParaRPr lang="fr-FR" sz="3500" kern="1200" dirty="0"/>
        </a:p>
      </dsp:txBody>
      <dsp:txXfrm>
        <a:off x="0" y="3847537"/>
        <a:ext cx="12087224" cy="16301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A93669-2537-4430-8B23-5F1C6E67894B}">
      <dsp:nvSpPr>
        <dsp:cNvPr id="0" name=""/>
        <dsp:cNvSpPr/>
      </dsp:nvSpPr>
      <dsp:spPr>
        <a:xfrm>
          <a:off x="516760" y="0"/>
          <a:ext cx="10958453" cy="532447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F8210-448E-4F56-A995-55A6A6DC25AC}">
      <dsp:nvSpPr>
        <dsp:cNvPr id="0" name=""/>
        <dsp:cNvSpPr/>
      </dsp:nvSpPr>
      <dsp:spPr>
        <a:xfrm>
          <a:off x="2575544" y="3959280"/>
          <a:ext cx="195940" cy="1959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EEC0E8-91E8-4C3E-949C-9C775E917EAA}">
      <dsp:nvSpPr>
        <dsp:cNvPr id="0" name=""/>
        <dsp:cNvSpPr/>
      </dsp:nvSpPr>
      <dsp:spPr>
        <a:xfrm>
          <a:off x="2673514" y="4057250"/>
          <a:ext cx="1116010" cy="12672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25" tIns="0" rIns="0" bIns="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700" kern="1200" dirty="0" smtClean="0"/>
            <a:t>19 </a:t>
          </a:r>
          <a:r>
            <a:rPr lang="fr-FR" sz="4700" kern="1200" dirty="0" err="1" smtClean="0"/>
            <a:t>déc</a:t>
          </a:r>
          <a:endParaRPr lang="fr-FR" sz="4700" kern="1200" dirty="0"/>
        </a:p>
      </dsp:txBody>
      <dsp:txXfrm>
        <a:off x="2673514" y="4057250"/>
        <a:ext cx="1116010" cy="1267225"/>
      </dsp:txXfrm>
    </dsp:sp>
    <dsp:sp modelId="{7657CB3C-0E48-479D-87FE-FAEAAA5510E1}">
      <dsp:nvSpPr>
        <dsp:cNvPr id="0" name=""/>
        <dsp:cNvSpPr/>
      </dsp:nvSpPr>
      <dsp:spPr>
        <a:xfrm>
          <a:off x="3636179" y="2940175"/>
          <a:ext cx="306689" cy="3066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E4767B-EE04-4C7E-8C52-D902FD8FF26D}">
      <dsp:nvSpPr>
        <dsp:cNvPr id="0" name=""/>
        <dsp:cNvSpPr/>
      </dsp:nvSpPr>
      <dsp:spPr>
        <a:xfrm>
          <a:off x="3789524" y="3093520"/>
          <a:ext cx="1414180" cy="2230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509" tIns="0" rIns="0" bIns="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700" kern="1200" dirty="0" smtClean="0"/>
            <a:t>22 </a:t>
          </a:r>
          <a:r>
            <a:rPr lang="fr-FR" sz="4700" kern="1200" dirty="0" err="1" smtClean="0"/>
            <a:t>déc</a:t>
          </a:r>
          <a:endParaRPr lang="fr-FR" sz="4700" kern="1200" dirty="0"/>
        </a:p>
      </dsp:txBody>
      <dsp:txXfrm>
        <a:off x="3789524" y="3093520"/>
        <a:ext cx="1414180" cy="2230955"/>
      </dsp:txXfrm>
    </dsp:sp>
    <dsp:sp modelId="{240E4606-3D1E-4D80-BE60-EF9E7DAF8B3F}">
      <dsp:nvSpPr>
        <dsp:cNvPr id="0" name=""/>
        <dsp:cNvSpPr/>
      </dsp:nvSpPr>
      <dsp:spPr>
        <a:xfrm>
          <a:off x="4999245" y="2127660"/>
          <a:ext cx="408919" cy="4089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3F4664-C8B6-41C2-B565-6EF5E4B63F3C}">
      <dsp:nvSpPr>
        <dsp:cNvPr id="0" name=""/>
        <dsp:cNvSpPr/>
      </dsp:nvSpPr>
      <dsp:spPr>
        <a:xfrm>
          <a:off x="5203705" y="2332120"/>
          <a:ext cx="1644198" cy="299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6678" tIns="0" rIns="0" bIns="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700" kern="1200" dirty="0" smtClean="0"/>
            <a:t>23 </a:t>
          </a:r>
          <a:r>
            <a:rPr lang="fr-FR" sz="4700" kern="1200" dirty="0" err="1" smtClean="0"/>
            <a:t>déc</a:t>
          </a:r>
          <a:endParaRPr lang="fr-FR" sz="4700" kern="1200" dirty="0"/>
        </a:p>
      </dsp:txBody>
      <dsp:txXfrm>
        <a:off x="5203705" y="2332120"/>
        <a:ext cx="1644198" cy="2992355"/>
      </dsp:txXfrm>
    </dsp:sp>
    <dsp:sp modelId="{44E27E8A-5FC7-4D3F-96BA-8FE8323FD05E}">
      <dsp:nvSpPr>
        <dsp:cNvPr id="0" name=""/>
        <dsp:cNvSpPr/>
      </dsp:nvSpPr>
      <dsp:spPr>
        <a:xfrm>
          <a:off x="6583809" y="1492983"/>
          <a:ext cx="528188" cy="5281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EECEB7-C086-440C-8311-40327E170D05}">
      <dsp:nvSpPr>
        <dsp:cNvPr id="0" name=""/>
        <dsp:cNvSpPr/>
      </dsp:nvSpPr>
      <dsp:spPr>
        <a:xfrm>
          <a:off x="6847903" y="1757077"/>
          <a:ext cx="1703832" cy="3567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876" tIns="0" rIns="0" bIns="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700" kern="1200" dirty="0" smtClean="0"/>
            <a:t>26 </a:t>
          </a:r>
          <a:r>
            <a:rPr lang="fr-FR" sz="4700" kern="1200" dirty="0" err="1" smtClean="0"/>
            <a:t>déc</a:t>
          </a:r>
          <a:endParaRPr lang="fr-FR" sz="4700" kern="1200" dirty="0"/>
        </a:p>
      </dsp:txBody>
      <dsp:txXfrm>
        <a:off x="6847903" y="1757077"/>
        <a:ext cx="1703832" cy="3567398"/>
      </dsp:txXfrm>
    </dsp:sp>
    <dsp:sp modelId="{3512FF7C-2DF1-47A3-B94F-5805482B3C59}">
      <dsp:nvSpPr>
        <dsp:cNvPr id="0" name=""/>
        <dsp:cNvSpPr/>
      </dsp:nvSpPr>
      <dsp:spPr>
        <a:xfrm flipH="1">
          <a:off x="8530438" y="1029399"/>
          <a:ext cx="42595" cy="7525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7BD3AB-C7AD-4B1D-AE0A-E1FF74E149AB}">
      <dsp:nvSpPr>
        <dsp:cNvPr id="0" name=""/>
        <dsp:cNvSpPr/>
      </dsp:nvSpPr>
      <dsp:spPr>
        <a:xfrm>
          <a:off x="8551735" y="1405661"/>
          <a:ext cx="1703832" cy="3918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6616" tIns="0" rIns="0" bIns="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4700" kern="1200"/>
        </a:p>
      </dsp:txBody>
      <dsp:txXfrm>
        <a:off x="8551735" y="1405661"/>
        <a:ext cx="1703832" cy="39188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6DB518-4D9C-45D7-B66A-B4AFB17B48FC}">
      <dsp:nvSpPr>
        <dsp:cNvPr id="0" name=""/>
        <dsp:cNvSpPr/>
      </dsp:nvSpPr>
      <dsp:spPr>
        <a:xfrm>
          <a:off x="1513522" y="0"/>
          <a:ext cx="8983980" cy="561498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96946F-8044-4145-A10C-7138925B9BB3}">
      <dsp:nvSpPr>
        <dsp:cNvPr id="0" name=""/>
        <dsp:cNvSpPr/>
      </dsp:nvSpPr>
      <dsp:spPr>
        <a:xfrm>
          <a:off x="2654487" y="3875464"/>
          <a:ext cx="233583" cy="233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7819CB-42A3-4798-8EB8-F14674FDDAE7}">
      <dsp:nvSpPr>
        <dsp:cNvPr id="0" name=""/>
        <dsp:cNvSpPr/>
      </dsp:nvSpPr>
      <dsp:spPr>
        <a:xfrm>
          <a:off x="2771279" y="3992256"/>
          <a:ext cx="2093267" cy="1622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71" tIns="0" rIns="0" bIns="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100" kern="1200" dirty="0" smtClean="0"/>
            <a:t>20 jan</a:t>
          </a:r>
          <a:endParaRPr lang="fr-FR" sz="6100" kern="1200" dirty="0"/>
        </a:p>
      </dsp:txBody>
      <dsp:txXfrm>
        <a:off x="2771279" y="3992256"/>
        <a:ext cx="2093267" cy="1622731"/>
      </dsp:txXfrm>
    </dsp:sp>
    <dsp:sp modelId="{59C290A2-5FAD-4740-BE6B-347A699E7842}">
      <dsp:nvSpPr>
        <dsp:cNvPr id="0" name=""/>
        <dsp:cNvSpPr/>
      </dsp:nvSpPr>
      <dsp:spPr>
        <a:xfrm>
          <a:off x="4716311" y="2349310"/>
          <a:ext cx="422247" cy="4222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6F5140-B8A3-4D4C-A3C7-6460BB52AA50}">
      <dsp:nvSpPr>
        <dsp:cNvPr id="0" name=""/>
        <dsp:cNvSpPr/>
      </dsp:nvSpPr>
      <dsp:spPr>
        <a:xfrm>
          <a:off x="4927434" y="2560434"/>
          <a:ext cx="2156155" cy="30545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740" tIns="0" rIns="0" bIns="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100" kern="1200" dirty="0" smtClean="0"/>
            <a:t>26 jan</a:t>
          </a:r>
          <a:endParaRPr lang="fr-FR" sz="6100" kern="1200" dirty="0"/>
        </a:p>
      </dsp:txBody>
      <dsp:txXfrm>
        <a:off x="4927434" y="2560434"/>
        <a:ext cx="2156155" cy="3054553"/>
      </dsp:txXfrm>
    </dsp:sp>
    <dsp:sp modelId="{9956A291-91CB-4CC8-B659-BACAE5E676B0}">
      <dsp:nvSpPr>
        <dsp:cNvPr id="0" name=""/>
        <dsp:cNvSpPr/>
      </dsp:nvSpPr>
      <dsp:spPr>
        <a:xfrm>
          <a:off x="7195889" y="1420591"/>
          <a:ext cx="583958" cy="583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DB88BB-1D29-419A-9757-61FD75566BF3}">
      <dsp:nvSpPr>
        <dsp:cNvPr id="0" name=""/>
        <dsp:cNvSpPr/>
      </dsp:nvSpPr>
      <dsp:spPr>
        <a:xfrm>
          <a:off x="7487869" y="1712571"/>
          <a:ext cx="2156155" cy="3902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428" tIns="0" rIns="0" bIns="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100" kern="1200" dirty="0" smtClean="0"/>
            <a:t>03 </a:t>
          </a:r>
          <a:r>
            <a:rPr lang="fr-FR" sz="6100" kern="1200" dirty="0" err="1" smtClean="0"/>
            <a:t>fév</a:t>
          </a:r>
          <a:endParaRPr lang="fr-FR" sz="6100" kern="1200" dirty="0"/>
        </a:p>
      </dsp:txBody>
      <dsp:txXfrm>
        <a:off x="7487869" y="1712571"/>
        <a:ext cx="2156155" cy="39024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E8B5A-8105-4F16-B9A6-165B15D154C1}">
      <dsp:nvSpPr>
        <dsp:cNvPr id="0" name=""/>
        <dsp:cNvSpPr/>
      </dsp:nvSpPr>
      <dsp:spPr>
        <a:xfrm>
          <a:off x="2844330" y="0"/>
          <a:ext cx="2640606" cy="13203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TECHNIQUE</a:t>
          </a:r>
          <a:endParaRPr lang="fr-FR" sz="2800" kern="1200" dirty="0"/>
        </a:p>
      </dsp:txBody>
      <dsp:txXfrm>
        <a:off x="2883000" y="38670"/>
        <a:ext cx="2563266" cy="1242963"/>
      </dsp:txXfrm>
    </dsp:sp>
    <dsp:sp modelId="{90CCB1F3-8121-4B01-995F-25019AB2F535}">
      <dsp:nvSpPr>
        <dsp:cNvPr id="0" name=""/>
        <dsp:cNvSpPr/>
      </dsp:nvSpPr>
      <dsp:spPr>
        <a:xfrm>
          <a:off x="3108391" y="1320303"/>
          <a:ext cx="264060" cy="8439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3985"/>
              </a:lnTo>
              <a:lnTo>
                <a:pt x="264060" y="843985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CE2A20-F8D1-49F1-91E5-7244B8ACF559}">
      <dsp:nvSpPr>
        <dsp:cNvPr id="0" name=""/>
        <dsp:cNvSpPr/>
      </dsp:nvSpPr>
      <dsp:spPr>
        <a:xfrm>
          <a:off x="3372451" y="1504137"/>
          <a:ext cx="2112485" cy="13203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FONCTIONNALITE DU MCF/PHYSIQUE</a:t>
          </a:r>
          <a:endParaRPr lang="fr-FR" sz="1900" kern="1200" dirty="0"/>
        </a:p>
      </dsp:txBody>
      <dsp:txXfrm>
        <a:off x="3411121" y="1542807"/>
        <a:ext cx="2035145" cy="1242963"/>
      </dsp:txXfrm>
    </dsp:sp>
    <dsp:sp modelId="{04081C85-D0E3-407A-81AE-26C96EEA6B31}">
      <dsp:nvSpPr>
        <dsp:cNvPr id="0" name=""/>
        <dsp:cNvSpPr/>
      </dsp:nvSpPr>
      <dsp:spPr>
        <a:xfrm>
          <a:off x="3108391" y="1320303"/>
          <a:ext cx="264060" cy="23924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2410"/>
              </a:lnTo>
              <a:lnTo>
                <a:pt x="264060" y="239241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C7909C-5B7E-406C-A73B-78AF49E2DF4C}">
      <dsp:nvSpPr>
        <dsp:cNvPr id="0" name=""/>
        <dsp:cNvSpPr/>
      </dsp:nvSpPr>
      <dsp:spPr>
        <a:xfrm>
          <a:off x="3372451" y="3052562"/>
          <a:ext cx="2112485" cy="13203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HOMOLOGATION SFE</a:t>
          </a:r>
          <a:endParaRPr lang="fr-FR" sz="1900" kern="1200" dirty="0"/>
        </a:p>
      </dsp:txBody>
      <dsp:txXfrm>
        <a:off x="3411121" y="3091232"/>
        <a:ext cx="2035145" cy="1242963"/>
      </dsp:txXfrm>
    </dsp:sp>
    <dsp:sp modelId="{20C4551C-8E77-4C6C-93A0-65180438A02D}">
      <dsp:nvSpPr>
        <dsp:cNvPr id="0" name=""/>
        <dsp:cNvSpPr/>
      </dsp:nvSpPr>
      <dsp:spPr>
        <a:xfrm>
          <a:off x="3108391" y="1320303"/>
          <a:ext cx="264060" cy="42937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93752"/>
              </a:lnTo>
              <a:lnTo>
                <a:pt x="264060" y="429375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0D2F0C-815D-481A-A3CD-0DE238F2536A}">
      <dsp:nvSpPr>
        <dsp:cNvPr id="0" name=""/>
        <dsp:cNvSpPr/>
      </dsp:nvSpPr>
      <dsp:spPr>
        <a:xfrm>
          <a:off x="3372451" y="4953904"/>
          <a:ext cx="2112485" cy="13203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UTILISATION E- DEF</a:t>
          </a:r>
          <a:endParaRPr lang="fr-FR" sz="1900" kern="1200" dirty="0"/>
        </a:p>
      </dsp:txBody>
      <dsp:txXfrm>
        <a:off x="3411121" y="4992574"/>
        <a:ext cx="2035145" cy="1242963"/>
      </dsp:txXfrm>
    </dsp:sp>
    <dsp:sp modelId="{02430361-FB65-47A4-8299-0AFFEFFD8233}">
      <dsp:nvSpPr>
        <dsp:cNvPr id="0" name=""/>
        <dsp:cNvSpPr/>
      </dsp:nvSpPr>
      <dsp:spPr>
        <a:xfrm>
          <a:off x="6145088" y="2767"/>
          <a:ext cx="2640606" cy="13203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OPERATIONNEL</a:t>
          </a:r>
          <a:endParaRPr lang="fr-FR" sz="2800" kern="1200" dirty="0"/>
        </a:p>
      </dsp:txBody>
      <dsp:txXfrm>
        <a:off x="6183758" y="41437"/>
        <a:ext cx="2563266" cy="1242963"/>
      </dsp:txXfrm>
    </dsp:sp>
    <dsp:sp modelId="{5755FFF2-35F7-4DBC-84EC-5EB0188B583D}">
      <dsp:nvSpPr>
        <dsp:cNvPr id="0" name=""/>
        <dsp:cNvSpPr/>
      </dsp:nvSpPr>
      <dsp:spPr>
        <a:xfrm>
          <a:off x="6409148" y="1323070"/>
          <a:ext cx="264060" cy="990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0227"/>
              </a:lnTo>
              <a:lnTo>
                <a:pt x="264060" y="99022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EDE533-A40A-487C-98EB-2C6EC3B20517}">
      <dsp:nvSpPr>
        <dsp:cNvPr id="0" name=""/>
        <dsp:cNvSpPr/>
      </dsp:nvSpPr>
      <dsp:spPr>
        <a:xfrm>
          <a:off x="6673209" y="1653146"/>
          <a:ext cx="2112485" cy="13203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Secteurs prix règlementés et régulés</a:t>
          </a:r>
          <a:endParaRPr lang="fr-FR" sz="1900" kern="1200" dirty="0"/>
        </a:p>
      </dsp:txBody>
      <dsp:txXfrm>
        <a:off x="6711879" y="1691816"/>
        <a:ext cx="2035145" cy="1242963"/>
      </dsp:txXfrm>
    </dsp:sp>
    <dsp:sp modelId="{42C59E6F-0048-4BAC-A3E6-507B1E6D6755}">
      <dsp:nvSpPr>
        <dsp:cNvPr id="0" name=""/>
        <dsp:cNvSpPr/>
      </dsp:nvSpPr>
      <dsp:spPr>
        <a:xfrm>
          <a:off x="6409148" y="1323070"/>
          <a:ext cx="264060" cy="2640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0606"/>
              </a:lnTo>
              <a:lnTo>
                <a:pt x="264060" y="264060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B3CD3E-2690-44B0-A688-D167EADF6738}">
      <dsp:nvSpPr>
        <dsp:cNvPr id="0" name=""/>
        <dsp:cNvSpPr/>
      </dsp:nvSpPr>
      <dsp:spPr>
        <a:xfrm>
          <a:off x="6673209" y="3303525"/>
          <a:ext cx="2112485" cy="13203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Secteur jeux de hasard et pari sportif</a:t>
          </a:r>
          <a:endParaRPr lang="fr-FR" sz="1900" kern="1200" dirty="0"/>
        </a:p>
      </dsp:txBody>
      <dsp:txXfrm>
        <a:off x="6711879" y="3342195"/>
        <a:ext cx="2035145" cy="12429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068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921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110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932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834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06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92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08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807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230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7313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54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167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711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3618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2550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A58E1-D08C-4291-B4C8-6DD3C9915F10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695DD23-3F82-4549-82CE-E1C0DDF6DE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50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0975" y="1930401"/>
            <a:ext cx="11029949" cy="4775200"/>
          </a:xfrm>
        </p:spPr>
        <p:txBody>
          <a:bodyPr>
            <a:normAutofit lnSpcReduction="10000"/>
          </a:bodyPr>
          <a:lstStyle/>
          <a:p>
            <a:pPr algn="ctr"/>
            <a:endParaRPr lang="fr-FR" b="1" dirty="0" smtClean="0">
              <a:latin typeface="Garamond" panose="02020404030301010803" pitchFamily="18" charset="0"/>
            </a:endParaRPr>
          </a:p>
          <a:p>
            <a:pPr algn="ctr"/>
            <a:endParaRPr lang="fr-FR" b="1" dirty="0">
              <a:latin typeface="Garamond" panose="02020404030301010803" pitchFamily="18" charset="0"/>
            </a:endParaRPr>
          </a:p>
          <a:p>
            <a:pPr algn="ctr"/>
            <a:endParaRPr lang="fr-FR" b="1" dirty="0" smtClean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fr-FR" sz="3200" b="1" dirty="0" smtClean="0">
                <a:latin typeface="Garamond" panose="02020404030301010803" pitchFamily="18" charset="0"/>
              </a:rPr>
              <a:t>PRESENTATION DES RESOLUTIONS </a:t>
            </a:r>
            <a:r>
              <a:rPr lang="fr-FR" sz="3200" b="1" dirty="0">
                <a:latin typeface="Garamond" panose="02020404030301010803" pitchFamily="18" charset="0"/>
              </a:rPr>
              <a:t>DES TRAVAUX DE LA COMMISSION MIXTE </a:t>
            </a:r>
            <a:r>
              <a:rPr lang="fr-FR" sz="3200" b="1" dirty="0" smtClean="0">
                <a:latin typeface="Garamond" panose="02020404030301010803" pitchFamily="18" charset="0"/>
              </a:rPr>
              <a:t>FINANCES-DGI-FEC SUR LA MISE EN ŒUVRE DE LA FACTURE NORMALISEE</a:t>
            </a:r>
          </a:p>
          <a:p>
            <a:pPr algn="ctr"/>
            <a:endParaRPr lang="fr-FR" b="1" dirty="0" smtClean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fr-FR" b="1" dirty="0" smtClean="0">
                <a:latin typeface="Garamond" panose="02020404030301010803" pitchFamily="18" charset="0"/>
              </a:rPr>
              <a:t>SEANCE DE RESTITUION </a:t>
            </a:r>
          </a:p>
          <a:p>
            <a:pPr algn="ctr"/>
            <a:endParaRPr lang="fr-FR" b="1" dirty="0">
              <a:latin typeface="Garamond" panose="02020404030301010803" pitchFamily="18" charset="0"/>
            </a:endParaRPr>
          </a:p>
          <a:p>
            <a:pPr algn="ctr"/>
            <a:endParaRPr lang="fr-FR" b="1" dirty="0" smtClean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fr-FR" b="1" dirty="0" smtClean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fr-FR" b="1" dirty="0" smtClean="0">
                <a:latin typeface="Garamond" panose="02020404030301010803" pitchFamily="18" charset="0"/>
              </a:rPr>
              <a:t>					Siège de la FEC le vendredi </a:t>
            </a:r>
            <a:r>
              <a:rPr lang="fr-FR" b="1" smtClean="0">
                <a:latin typeface="Garamond" panose="02020404030301010803" pitchFamily="18" charset="0"/>
              </a:rPr>
              <a:t>13 </a:t>
            </a:r>
            <a:r>
              <a:rPr lang="fr-FR" b="1" smtClean="0">
                <a:latin typeface="Garamond" panose="02020404030301010803" pitchFamily="18" charset="0"/>
              </a:rPr>
              <a:t>février </a:t>
            </a:r>
            <a:r>
              <a:rPr lang="fr-FR" b="1" dirty="0" smtClean="0">
                <a:latin typeface="Garamond" panose="02020404030301010803" pitchFamily="18" charset="0"/>
              </a:rPr>
              <a:t>2026</a:t>
            </a:r>
            <a:endParaRPr lang="fr-FR" b="1" dirty="0">
              <a:latin typeface="Garamond" panose="02020404030301010803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3" y="17580"/>
            <a:ext cx="2027237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1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600575"/>
            <a:ext cx="3371850" cy="1352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220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171450"/>
            <a:ext cx="8596668" cy="942975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CONTEXTE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3381340"/>
              </p:ext>
            </p:extLst>
          </p:nvPr>
        </p:nvGraphicFramePr>
        <p:xfrm>
          <a:off x="114300" y="847725"/>
          <a:ext cx="11610975" cy="6010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342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2950"/>
          </a:xfrm>
        </p:spPr>
        <p:txBody>
          <a:bodyPr/>
          <a:lstStyle/>
          <a:p>
            <a:r>
              <a:rPr lang="fr-FR" dirty="0"/>
              <a:t>COMPOSISTION COMMISSION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356358"/>
              </p:ext>
            </p:extLst>
          </p:nvPr>
        </p:nvGraphicFramePr>
        <p:xfrm>
          <a:off x="1" y="1276350"/>
          <a:ext cx="12087224" cy="5495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585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962024"/>
            <a:ext cx="8596668" cy="1285876"/>
          </a:xfrm>
        </p:spPr>
        <p:txBody>
          <a:bodyPr/>
          <a:lstStyle/>
          <a:p>
            <a:pPr algn="ctr"/>
            <a:r>
              <a:rPr lang="fr-FR" dirty="0"/>
              <a:t>DEROULEMENT DES TRAVAUX 2025</a:t>
            </a: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7650762"/>
              </p:ext>
            </p:extLst>
          </p:nvPr>
        </p:nvGraphicFramePr>
        <p:xfrm>
          <a:off x="95250" y="1466850"/>
          <a:ext cx="11991975" cy="5324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AutoShape 8" descr="Centre Financier et Kinshasa Aren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" name="Image 13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" y="1423987"/>
            <a:ext cx="3595688" cy="31861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060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466850"/>
          </a:xfrm>
        </p:spPr>
        <p:txBody>
          <a:bodyPr/>
          <a:lstStyle/>
          <a:p>
            <a:pPr algn="ctr"/>
            <a:r>
              <a:rPr lang="fr-FR" dirty="0"/>
              <a:t>DEROULEMENT DES TRAVAUX </a:t>
            </a:r>
            <a:r>
              <a:rPr lang="fr-FR" dirty="0" smtClean="0"/>
              <a:t>2026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3836244"/>
              </p:ext>
            </p:extLst>
          </p:nvPr>
        </p:nvGraphicFramePr>
        <p:xfrm>
          <a:off x="104774" y="1147762"/>
          <a:ext cx="12011025" cy="5614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1147762"/>
            <a:ext cx="6291263" cy="2624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917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685800"/>
          </a:xfrm>
        </p:spPr>
        <p:txBody>
          <a:bodyPr>
            <a:normAutofit fontScale="90000"/>
          </a:bodyPr>
          <a:lstStyle/>
          <a:p>
            <a:r>
              <a:rPr lang="fr-FR" dirty="0"/>
              <a:t>CARTOGRAPHIE DES </a:t>
            </a:r>
            <a:r>
              <a:rPr lang="fr-FR" dirty="0" smtClean="0"/>
              <a:t>PREOCCUPATIONS(52)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5688995"/>
              </p:ext>
            </p:extLst>
          </p:nvPr>
        </p:nvGraphicFramePr>
        <p:xfrm>
          <a:off x="-1" y="581025"/>
          <a:ext cx="11630025" cy="6276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729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1577928"/>
              </p:ext>
            </p:extLst>
          </p:nvPr>
        </p:nvGraphicFramePr>
        <p:xfrm>
          <a:off x="1" y="885828"/>
          <a:ext cx="12138411" cy="64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1911"/>
                <a:gridCol w="1225941"/>
                <a:gridCol w="1601072"/>
                <a:gridCol w="116840"/>
                <a:gridCol w="2059198"/>
                <a:gridCol w="1752713"/>
                <a:gridCol w="1570736"/>
              </a:tblGrid>
              <a:tr h="69715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Century Gothic" panose="020B0502020202020204" pitchFamily="34" charset="0"/>
                        </a:rPr>
                        <a:t>NATURE DIFFICUTES</a:t>
                      </a:r>
                      <a:endParaRPr lang="fr-FR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Century Gothic" panose="020B0502020202020204" pitchFamily="34" charset="0"/>
                        </a:rPr>
                        <a:t>Vidées</a:t>
                      </a:r>
                    </a:p>
                    <a:p>
                      <a:pPr algn="ctr"/>
                      <a:r>
                        <a:rPr lang="fr-FR" sz="2000" dirty="0" smtClean="0">
                          <a:latin typeface="Century Gothic" panose="020B0502020202020204" pitchFamily="34" charset="0"/>
                        </a:rPr>
                        <a:t>(38%)</a:t>
                      </a:r>
                      <a:endParaRPr lang="fr-FR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Century Gothic" panose="020B0502020202020204" pitchFamily="34" charset="0"/>
                        </a:rPr>
                        <a:t>Non vidées (21%)</a:t>
                      </a:r>
                      <a:endParaRPr lang="fr-FR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Century Gothic" panose="020B0502020202020204" pitchFamily="34" charset="0"/>
                        </a:rPr>
                        <a:t>Rédirigées vers l’homologation</a:t>
                      </a:r>
                    </a:p>
                    <a:p>
                      <a:pPr algn="ctr"/>
                      <a:r>
                        <a:rPr lang="fr-FR" sz="2000" dirty="0" smtClean="0">
                          <a:latin typeface="Century Gothic" panose="020B0502020202020204" pitchFamily="34" charset="0"/>
                        </a:rPr>
                        <a:t>(8%)</a:t>
                      </a:r>
                      <a:endParaRPr lang="fr-FR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Century Gothic" panose="020B0502020202020204" pitchFamily="34" charset="0"/>
                        </a:rPr>
                        <a:t>Arbitrage du Ministre</a:t>
                      </a:r>
                    </a:p>
                    <a:p>
                      <a:pPr algn="ctr"/>
                      <a:r>
                        <a:rPr lang="fr-FR" sz="2000" dirty="0" smtClean="0">
                          <a:latin typeface="Century Gothic" panose="020B0502020202020204" pitchFamily="34" charset="0"/>
                        </a:rPr>
                        <a:t>(25%) </a:t>
                      </a:r>
                      <a:endParaRPr lang="fr-FR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Century Gothic" panose="020B0502020202020204" pitchFamily="34" charset="0"/>
                        </a:rPr>
                        <a:t>Demande  dérogation(8%) </a:t>
                      </a:r>
                      <a:endParaRPr lang="fr-FR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636532">
                <a:tc>
                  <a:txBody>
                    <a:bodyPr/>
                    <a:lstStyle/>
                    <a:p>
                      <a:r>
                        <a:rPr lang="fr-FR" sz="2400" b="1" dirty="0" smtClean="0">
                          <a:latin typeface="Century Gothic" panose="020B0502020202020204" pitchFamily="34" charset="0"/>
                        </a:rPr>
                        <a:t>I. Difficultés techniques </a:t>
                      </a:r>
                      <a:endParaRPr lang="fr-FR" sz="2400" b="1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endParaRPr lang="fr-FR" sz="3600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636532">
                <a:tc>
                  <a:txBody>
                    <a:bodyPr/>
                    <a:lstStyle/>
                    <a:p>
                      <a:r>
                        <a:rPr lang="fr-FR" sz="2400" dirty="0" smtClean="0">
                          <a:latin typeface="Century Gothic" panose="020B0502020202020204" pitchFamily="34" charset="0"/>
                        </a:rPr>
                        <a:t>I.1. utilisation des MCF</a:t>
                      </a:r>
                      <a:endParaRPr lang="fr-FR" sz="2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4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2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0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0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0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818399">
                <a:tc>
                  <a:txBody>
                    <a:bodyPr/>
                    <a:lstStyle/>
                    <a:p>
                      <a:r>
                        <a:rPr lang="fr-FR" sz="2400" dirty="0" smtClean="0">
                          <a:latin typeface="Century Gothic" panose="020B0502020202020204" pitchFamily="34" charset="0"/>
                        </a:rPr>
                        <a:t>I.2.demandes d’homologation SFE</a:t>
                      </a:r>
                      <a:endParaRPr lang="fr-FR" sz="2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3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4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0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1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0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818399">
                <a:tc>
                  <a:txBody>
                    <a:bodyPr/>
                    <a:lstStyle/>
                    <a:p>
                      <a:r>
                        <a:rPr lang="fr-FR" sz="2400" dirty="0" smtClean="0">
                          <a:latin typeface="Century Gothic" panose="020B0502020202020204" pitchFamily="34" charset="0"/>
                        </a:rPr>
                        <a:t>I.3. Utilisation des plateformes e-DEF </a:t>
                      </a:r>
                      <a:endParaRPr lang="fr-FR" sz="2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12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5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4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13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0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818399">
                <a:tc>
                  <a:txBody>
                    <a:bodyPr/>
                    <a:lstStyle/>
                    <a:p>
                      <a:r>
                        <a:rPr lang="fr-FR" sz="2400" b="1" dirty="0" smtClean="0">
                          <a:latin typeface="Century Gothic" panose="020B0502020202020204" pitchFamily="34" charset="0"/>
                        </a:rPr>
                        <a:t>II. Difficultés opérationnelles</a:t>
                      </a:r>
                      <a:r>
                        <a:rPr lang="fr-FR" sz="2400" b="1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fr-FR" sz="2400" b="1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1727731"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latin typeface="Century Gothic" panose="020B0502020202020204" pitchFamily="34" charset="0"/>
                        </a:rPr>
                        <a:t>Secteurs spécifiques:</a:t>
                      </a:r>
                      <a:r>
                        <a:rPr lang="fr-FR" sz="18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800" dirty="0" smtClean="0">
                          <a:latin typeface="Century Gothic" panose="020B0502020202020204" pitchFamily="34" charset="0"/>
                        </a:rPr>
                        <a:t>transport aérien</a:t>
                      </a:r>
                      <a:r>
                        <a:rPr lang="fr-FR" sz="1800" baseline="0" dirty="0" smtClean="0">
                          <a:latin typeface="Century Gothic" panose="020B0502020202020204" pitchFamily="34" charset="0"/>
                        </a:rPr>
                        <a:t>, distribution des produits pétroliers, agences de voyage, jeux d’argents et paris sportifs, télécommunication (dealer) etc…</a:t>
                      </a:r>
                      <a:endParaRPr lang="fr-FR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0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0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0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0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smtClean="0">
                          <a:latin typeface="Century Gothic" panose="020B0502020202020204" pitchFamily="34" charset="0"/>
                        </a:rPr>
                        <a:t>4</a:t>
                      </a:r>
                      <a:endParaRPr lang="fr-FR" sz="3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à coins arrondis 3"/>
          <p:cNvSpPr/>
          <p:nvPr/>
        </p:nvSpPr>
        <p:spPr>
          <a:xfrm>
            <a:off x="0" y="114300"/>
            <a:ext cx="121920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/>
              <a:t>Tableau résumant </a:t>
            </a:r>
            <a:r>
              <a:rPr lang="fr-FR" sz="3200" b="1" dirty="0"/>
              <a:t>l</a:t>
            </a:r>
            <a:r>
              <a:rPr lang="fr-FR" sz="3200" b="1" dirty="0" smtClean="0"/>
              <a:t>es résolutions formulées par la commission 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422223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ETAT DE MISE EN ŒUVRE DE LA REFORME A CE JOUR:QUELQUES INDICATEURS PERTINENTS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676400"/>
            <a:ext cx="9848850" cy="5048249"/>
          </a:xfrm>
        </p:spPr>
        <p:txBody>
          <a:bodyPr/>
          <a:lstStyle/>
          <a:p>
            <a:pPr marL="0" indent="0">
              <a:buNone/>
            </a:pPr>
            <a:r>
              <a:rPr lang="fr-FR" smtClean="0"/>
              <a:t>:</a:t>
            </a:r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77568"/>
              </p:ext>
            </p:extLst>
          </p:nvPr>
        </p:nvGraphicFramePr>
        <p:xfrm>
          <a:off x="470618" y="1930400"/>
          <a:ext cx="11295812" cy="422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2581"/>
                <a:gridCol w="1199072"/>
                <a:gridCol w="7824159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Indicateurs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Chiffres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Détails 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 rowSpan="5">
                  <a:txBody>
                    <a:bodyPr/>
                    <a:lstStyle/>
                    <a:p>
                      <a:r>
                        <a:rPr lang="fr-FR" sz="1400" dirty="0" smtClean="0"/>
                        <a:t>Procédure d’homologation des SFE</a:t>
                      </a:r>
                      <a:endParaRPr lang="fr-FR" sz="1400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fr-FR" sz="1400" dirty="0" smtClean="0"/>
                        <a:t>1.213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Contribuables ayant un compte en cours d’activation dans</a:t>
                      </a:r>
                      <a:r>
                        <a:rPr lang="fr-FR" sz="1400" baseline="0" dirty="0" smtClean="0"/>
                        <a:t> l’environnement de test : 437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Contribuables</a:t>
                      </a:r>
                      <a:r>
                        <a:rPr lang="fr-FR" sz="1400" baseline="0" dirty="0" smtClean="0"/>
                        <a:t> ayant un compte actif dans l’environnement de test : 776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Contribuables</a:t>
                      </a:r>
                      <a:r>
                        <a:rPr lang="fr-FR" sz="1400" baseline="0" dirty="0" smtClean="0"/>
                        <a:t> ayant intégré leur SFE avec le e-MCF/MCF et en attente d’homologation : 148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Contribuable</a:t>
                      </a:r>
                      <a:r>
                        <a:rPr lang="fr-FR" sz="1400" baseline="0" dirty="0" smtClean="0"/>
                        <a:t>s ayant déjà déposé une demande d’homologation : 108 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Contribuables</a:t>
                      </a:r>
                      <a:r>
                        <a:rPr lang="fr-FR" sz="1400" baseline="0" dirty="0" smtClean="0"/>
                        <a:t> avec SFE homologués : 4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 rowSpan="5">
                  <a:txBody>
                    <a:bodyPr/>
                    <a:lstStyle/>
                    <a:p>
                      <a:r>
                        <a:rPr lang="fr-FR" sz="1400" dirty="0" smtClean="0"/>
                        <a:t>Utilisation des DEF (e-UF) dans l’environnement de production </a:t>
                      </a:r>
                      <a:endParaRPr lang="fr-FR" sz="1400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fr-FR" sz="1400" dirty="0" smtClean="0"/>
                        <a:t>5.510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Contribuables</a:t>
                      </a:r>
                      <a:r>
                        <a:rPr lang="fr-FR" sz="1400" baseline="0" dirty="0" smtClean="0"/>
                        <a:t> ayant un compte en cours d’activation dans : 329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Contribuables</a:t>
                      </a:r>
                      <a:r>
                        <a:rPr lang="fr-FR" sz="1400" baseline="0" dirty="0" smtClean="0"/>
                        <a:t> ayant un compte actif : 5.181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Contribuables disposant d’une e-UF et capables</a:t>
                      </a:r>
                      <a:r>
                        <a:rPr lang="fr-FR" sz="1400" baseline="0" dirty="0" smtClean="0"/>
                        <a:t> de délivrer la facture normalisée : 3.681</a:t>
                      </a:r>
                      <a:r>
                        <a:rPr lang="fr-FR" sz="1400" dirty="0" smtClean="0"/>
                        <a:t> 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Contribuables disposant d’un SFE homologué et d’une</a:t>
                      </a:r>
                      <a:r>
                        <a:rPr lang="fr-FR" sz="1400" baseline="0" dirty="0" smtClean="0"/>
                        <a:t> e-MCF activé et capable de délivrer la facture normalisée : 2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Nombre</a:t>
                      </a:r>
                      <a:r>
                        <a:rPr lang="fr-FR" sz="1400" baseline="0" dirty="0" smtClean="0"/>
                        <a:t> de factures normalisées émises depuis le 1</a:t>
                      </a:r>
                      <a:r>
                        <a:rPr lang="fr-FR" sz="1400" baseline="30000" dirty="0" smtClean="0"/>
                        <a:t>er</a:t>
                      </a:r>
                      <a:r>
                        <a:rPr lang="fr-FR" sz="1400" baseline="0" dirty="0" smtClean="0"/>
                        <a:t> décembre 2025 : 242.499</a:t>
                      </a:r>
                      <a:endParaRPr lang="fr-FR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255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1541</TotalTime>
  <Words>363</Words>
  <Application>Microsoft Office PowerPoint</Application>
  <PresentationFormat>Grand écran</PresentationFormat>
  <Paragraphs>94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Garamond</vt:lpstr>
      <vt:lpstr>Trebuchet MS</vt:lpstr>
      <vt:lpstr>Wingdings 3</vt:lpstr>
      <vt:lpstr>Facette</vt:lpstr>
      <vt:lpstr>Présentation PowerPoint</vt:lpstr>
      <vt:lpstr>CONTEXTE</vt:lpstr>
      <vt:lpstr>COMPOSISTION COMMISSION</vt:lpstr>
      <vt:lpstr>DEROULEMENT DES TRAVAUX 2025</vt:lpstr>
      <vt:lpstr>DEROULEMENT DES TRAVAUX 2026</vt:lpstr>
      <vt:lpstr>CARTOGRAPHIE DES PREOCCUPATIONS(52)</vt:lpstr>
      <vt:lpstr>Présentation PowerPoint</vt:lpstr>
      <vt:lpstr>ETAT DE MISE EN ŒUVRE DE LA REFORME A CE JOUR:QUELQUES INDICATEURS PERTINENTS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hp</cp:lastModifiedBy>
  <cp:revision>40</cp:revision>
  <dcterms:created xsi:type="dcterms:W3CDTF">2026-02-12T07:33:56Z</dcterms:created>
  <dcterms:modified xsi:type="dcterms:W3CDTF">2026-02-13T12:24:26Z</dcterms:modified>
</cp:coreProperties>
</file>